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3" r:id="rId5"/>
    <p:sldId id="272" r:id="rId6"/>
    <p:sldId id="275" r:id="rId7"/>
    <p:sldId id="276" r:id="rId8"/>
    <p:sldId id="279" r:id="rId9"/>
    <p:sldId id="281" r:id="rId10"/>
    <p:sldId id="282" r:id="rId11"/>
    <p:sldId id="283" r:id="rId12"/>
    <p:sldId id="285" r:id="rId13"/>
    <p:sldId id="284" r:id="rId14"/>
    <p:sldId id="259" r:id="rId15"/>
    <p:sldId id="271" r:id="rId16"/>
    <p:sldId id="260" r:id="rId17"/>
    <p:sldId id="274" r:id="rId18"/>
    <p:sldId id="261" r:id="rId19"/>
    <p:sldId id="262" r:id="rId20"/>
    <p:sldId id="268" r:id="rId21"/>
    <p:sldId id="277" r:id="rId22"/>
    <p:sldId id="289" r:id="rId23"/>
    <p:sldId id="278" r:id="rId24"/>
    <p:sldId id="266" r:id="rId25"/>
    <p:sldId id="264" r:id="rId26"/>
    <p:sldId id="280" r:id="rId27"/>
    <p:sldId id="265" r:id="rId28"/>
    <p:sldId id="267" r:id="rId29"/>
    <p:sldId id="269" r:id="rId30"/>
    <p:sldId id="286" r:id="rId31"/>
    <p:sldId id="287" r:id="rId32"/>
    <p:sldId id="288" r:id="rId33"/>
    <p:sldId id="27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3D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72116C-D688-4604-9984-A5B9111477F0}" v="29" dt="2023-06-12T09:31:34.7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4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urice Lee" userId="b330743589131394" providerId="LiveId" clId="{CA72116C-D688-4604-9984-A5B9111477F0}"/>
    <pc:docChg chg="modSld">
      <pc:chgData name="Maurice Lee" userId="b330743589131394" providerId="LiveId" clId="{CA72116C-D688-4604-9984-A5B9111477F0}" dt="2023-06-12T09:31:34.755" v="28" actId="20577"/>
      <pc:docMkLst>
        <pc:docMk/>
      </pc:docMkLst>
      <pc:sldChg chg="modSp">
        <pc:chgData name="Maurice Lee" userId="b330743589131394" providerId="LiveId" clId="{CA72116C-D688-4604-9984-A5B9111477F0}" dt="2023-06-12T09:31:34.755" v="28" actId="20577"/>
        <pc:sldMkLst>
          <pc:docMk/>
          <pc:sldMk cId="1704551001" sldId="267"/>
        </pc:sldMkLst>
        <pc:graphicFrameChg chg="mod">
          <ac:chgData name="Maurice Lee" userId="b330743589131394" providerId="LiveId" clId="{CA72116C-D688-4604-9984-A5B9111477F0}" dt="2023-06-12T09:31:34.755" v="28" actId="20577"/>
          <ac:graphicFrameMkLst>
            <pc:docMk/>
            <pc:sldMk cId="1704551001" sldId="267"/>
            <ac:graphicFrameMk id="4" creationId="{EA54A10B-AF8A-1848-EAAB-38C219F65318}"/>
          </ac:graphicFrameMkLst>
        </pc:graphicFrameChg>
      </pc:sldChg>
    </pc:docChg>
  </pc:docChgLst>
</pc:chgInfo>
</file>

<file path=ppt/diagrams/_rels/data19.xml.rels><?xml version="1.0" encoding="UTF-8" standalone="yes"?>
<Relationships xmlns="http://schemas.openxmlformats.org/package/2006/relationships"><Relationship Id="rId1" Type="http://schemas.openxmlformats.org/officeDocument/2006/relationships/hyperlink" Target="who.int/publications/i/item/9789240052178" TargetMode="External"/></Relationships>
</file>

<file path=ppt/diagrams/_rels/data21.xml.rels><?xml version="1.0" encoding="UTF-8" standalone="yes"?>
<Relationships xmlns="http://schemas.openxmlformats.org/package/2006/relationships"><Relationship Id="rId3" Type="http://schemas.openxmlformats.org/officeDocument/2006/relationships/hyperlink" Target="who.int/publications/i/item/9789240052178" TargetMode="External"/><Relationship Id="rId2" Type="http://schemas.openxmlformats.org/officeDocument/2006/relationships/slide" Target="../slides/slide19.xml"/><Relationship Id="rId1" Type="http://schemas.openxmlformats.org/officeDocument/2006/relationships/slide" Target="../slides/slide25.xml"/><Relationship Id="rId4" Type="http://schemas.openxmlformats.org/officeDocument/2006/relationships/slide" Target="../slides/slide22.xml"/></Relationships>
</file>

<file path=ppt/diagrams/_rels/data2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9.xml"/></Relationships>
</file>

<file path=ppt/diagrams/_rels/data2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9.xml"/></Relationships>
</file>

<file path=ppt/diagrams/_rels/drawing19.xml.rels><?xml version="1.0" encoding="UTF-8" standalone="yes"?>
<Relationships xmlns="http://schemas.openxmlformats.org/package/2006/relationships"><Relationship Id="rId1" Type="http://schemas.openxmlformats.org/officeDocument/2006/relationships/hyperlink" Target="who.int/publications/i/item/9789240052178" TargetMode="External"/></Relationships>
</file>

<file path=ppt/diagrams/_rels/drawing21.xml.rels><?xml version="1.0" encoding="UTF-8" standalone="yes"?>
<Relationships xmlns="http://schemas.openxmlformats.org/package/2006/relationships"><Relationship Id="rId1" Type="http://schemas.openxmlformats.org/officeDocument/2006/relationships/hyperlink" Target="who.int/publications/i/item/9789240052178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C4172A-6350-4735-9A57-CB9A3A30DF19}" type="doc">
      <dgm:prSet loTypeId="urn:microsoft.com/office/officeart/2005/8/layout/vList2" loCatId="list" qsTypeId="urn:microsoft.com/office/officeart/2005/8/quickstyle/3d1" qsCatId="3D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9E66A552-DDCB-4EFC-81E5-61EAD5AA95D0}">
      <dgm:prSet/>
      <dgm:spPr/>
      <dgm:t>
        <a:bodyPr/>
        <a:lstStyle/>
        <a:p>
          <a:r>
            <a:rPr lang="en-US"/>
            <a:t>What are the definitions of the following terms:</a:t>
          </a:r>
        </a:p>
      </dgm:t>
    </dgm:pt>
    <dgm:pt modelId="{315829C4-DF04-4B5C-A76A-ADA69D917703}" type="parTrans" cxnId="{A3DA8CA1-6CE0-4469-8C10-C5C76F4D2B4A}">
      <dgm:prSet/>
      <dgm:spPr/>
      <dgm:t>
        <a:bodyPr/>
        <a:lstStyle/>
        <a:p>
          <a:endParaRPr lang="en-US"/>
        </a:p>
      </dgm:t>
    </dgm:pt>
    <dgm:pt modelId="{3CC6499A-7F19-464E-B11B-A4FDFF8FDB52}" type="sibTrans" cxnId="{A3DA8CA1-6CE0-4469-8C10-C5C76F4D2B4A}">
      <dgm:prSet/>
      <dgm:spPr/>
      <dgm:t>
        <a:bodyPr/>
        <a:lstStyle/>
        <a:p>
          <a:endParaRPr lang="en-US"/>
        </a:p>
      </dgm:t>
    </dgm:pt>
    <dgm:pt modelId="{830F99AD-4D16-4B3B-A4AB-A98EC517134D}" type="pres">
      <dgm:prSet presAssocID="{11C4172A-6350-4735-9A57-CB9A3A30DF19}" presName="linear" presStyleCnt="0">
        <dgm:presLayoutVars>
          <dgm:animLvl val="lvl"/>
          <dgm:resizeHandles val="exact"/>
        </dgm:presLayoutVars>
      </dgm:prSet>
      <dgm:spPr/>
    </dgm:pt>
    <dgm:pt modelId="{6BBD6FF4-E1D1-404E-A5E2-AA807DC4DA8D}" type="pres">
      <dgm:prSet presAssocID="{9E66A552-DDCB-4EFC-81E5-61EAD5AA95D0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65045B2E-55A2-4253-BE4F-C4B88165FE9B}" type="presOf" srcId="{11C4172A-6350-4735-9A57-CB9A3A30DF19}" destId="{830F99AD-4D16-4B3B-A4AB-A98EC517134D}" srcOrd="0" destOrd="0" presId="urn:microsoft.com/office/officeart/2005/8/layout/vList2"/>
    <dgm:cxn modelId="{5894A093-17F9-4F65-8FD9-F3A174E6DF64}" type="presOf" srcId="{9E66A552-DDCB-4EFC-81E5-61EAD5AA95D0}" destId="{6BBD6FF4-E1D1-404E-A5E2-AA807DC4DA8D}" srcOrd="0" destOrd="0" presId="urn:microsoft.com/office/officeart/2005/8/layout/vList2"/>
    <dgm:cxn modelId="{A3DA8CA1-6CE0-4469-8C10-C5C76F4D2B4A}" srcId="{11C4172A-6350-4735-9A57-CB9A3A30DF19}" destId="{9E66A552-DDCB-4EFC-81E5-61EAD5AA95D0}" srcOrd="0" destOrd="0" parTransId="{315829C4-DF04-4B5C-A76A-ADA69D917703}" sibTransId="{3CC6499A-7F19-464E-B11B-A4FDFF8FDB52}"/>
    <dgm:cxn modelId="{2098A08B-F84C-43BA-9BFF-2EE7D1FC157C}" type="presParOf" srcId="{830F99AD-4D16-4B3B-A4AB-A98EC517134D}" destId="{6BBD6FF4-E1D1-404E-A5E2-AA807DC4DA8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D50B76A-E156-45DA-94CD-F0DF9720ACCF}" type="doc">
      <dgm:prSet loTypeId="urn:microsoft.com/office/officeart/2005/8/layout/vList2" loCatId="list" qsTypeId="urn:microsoft.com/office/officeart/2005/8/quickstyle/3d1" qsCatId="3D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2419604F-EF13-486C-ACA6-E7F1D93E4E37}">
      <dgm:prSet/>
      <dgm:spPr/>
      <dgm:t>
        <a:bodyPr/>
        <a:lstStyle/>
        <a:p>
          <a:pPr algn="ctr"/>
          <a:r>
            <a:rPr lang="en-US" dirty="0"/>
            <a:t>Gastrointestinal</a:t>
          </a:r>
        </a:p>
      </dgm:t>
    </dgm:pt>
    <dgm:pt modelId="{564833CC-93E7-4163-9A48-A7C36CFE5BF9}" type="parTrans" cxnId="{3E4D80B8-0B71-4848-8F9F-ECDBC56201F3}">
      <dgm:prSet/>
      <dgm:spPr/>
      <dgm:t>
        <a:bodyPr/>
        <a:lstStyle/>
        <a:p>
          <a:pPr algn="ctr"/>
          <a:endParaRPr lang="en-US"/>
        </a:p>
      </dgm:t>
    </dgm:pt>
    <dgm:pt modelId="{E1EB410E-DDA2-4141-BE40-D954DE4A7970}" type="sibTrans" cxnId="{3E4D80B8-0B71-4848-8F9F-ECDBC56201F3}">
      <dgm:prSet/>
      <dgm:spPr/>
      <dgm:t>
        <a:bodyPr/>
        <a:lstStyle/>
        <a:p>
          <a:pPr algn="ctr"/>
          <a:endParaRPr lang="en-US"/>
        </a:p>
      </dgm:t>
    </dgm:pt>
    <dgm:pt modelId="{C2E6D78E-994B-4169-AB38-4931B1130E62}" type="pres">
      <dgm:prSet presAssocID="{CD50B76A-E156-45DA-94CD-F0DF9720ACCF}" presName="linear" presStyleCnt="0">
        <dgm:presLayoutVars>
          <dgm:animLvl val="lvl"/>
          <dgm:resizeHandles val="exact"/>
        </dgm:presLayoutVars>
      </dgm:prSet>
      <dgm:spPr/>
    </dgm:pt>
    <dgm:pt modelId="{9A5AB110-E9AF-44DF-8CF7-9679960C4349}" type="pres">
      <dgm:prSet presAssocID="{2419604F-EF13-486C-ACA6-E7F1D93E4E37}" presName="parentText" presStyleLbl="node1" presStyleIdx="0" presStyleCnt="1" custLinFactX="9852" custLinFactNeighborX="100000" custLinFactNeighborY="1694">
        <dgm:presLayoutVars>
          <dgm:chMax val="0"/>
          <dgm:bulletEnabled val="1"/>
        </dgm:presLayoutVars>
      </dgm:prSet>
      <dgm:spPr/>
    </dgm:pt>
  </dgm:ptLst>
  <dgm:cxnLst>
    <dgm:cxn modelId="{90CFB42B-869A-4778-A565-2609AC949069}" type="presOf" srcId="{CD50B76A-E156-45DA-94CD-F0DF9720ACCF}" destId="{C2E6D78E-994B-4169-AB38-4931B1130E62}" srcOrd="0" destOrd="0" presId="urn:microsoft.com/office/officeart/2005/8/layout/vList2"/>
    <dgm:cxn modelId="{3E4D80B8-0B71-4848-8F9F-ECDBC56201F3}" srcId="{CD50B76A-E156-45DA-94CD-F0DF9720ACCF}" destId="{2419604F-EF13-486C-ACA6-E7F1D93E4E37}" srcOrd="0" destOrd="0" parTransId="{564833CC-93E7-4163-9A48-A7C36CFE5BF9}" sibTransId="{E1EB410E-DDA2-4141-BE40-D954DE4A7970}"/>
    <dgm:cxn modelId="{9DB13DF6-F549-4300-BFD4-4FD1F5C90196}" type="presOf" srcId="{2419604F-EF13-486C-ACA6-E7F1D93E4E37}" destId="{9A5AB110-E9AF-44DF-8CF7-9679960C4349}" srcOrd="0" destOrd="0" presId="urn:microsoft.com/office/officeart/2005/8/layout/vList2"/>
    <dgm:cxn modelId="{75B1F279-E79B-484C-AD01-8E425D46B8A4}" type="presParOf" srcId="{C2E6D78E-994B-4169-AB38-4931B1130E62}" destId="{9A5AB110-E9AF-44DF-8CF7-9679960C434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A766C74-511D-4B33-A724-B46E6BEB167F}" type="doc">
      <dgm:prSet loTypeId="urn:microsoft.com/office/officeart/2008/layout/VerticalCurvedList" loCatId="list" qsTypeId="urn:microsoft.com/office/officeart/2005/8/quickstyle/3d1" qsCatId="3D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BF096B0B-3D31-4048-A025-11F05FA71A96}">
      <dgm:prSet/>
      <dgm:spPr/>
      <dgm:t>
        <a:bodyPr/>
        <a:lstStyle/>
        <a:p>
          <a:r>
            <a:rPr lang="en-US" dirty="0"/>
            <a:t>What are the causes of oral and esophageal infections and their treatment?</a:t>
          </a:r>
        </a:p>
      </dgm:t>
    </dgm:pt>
    <dgm:pt modelId="{C6F851E2-F413-4AB1-968D-D7796E46E9C6}" type="parTrans" cxnId="{1249D391-47FE-498B-8D6C-E2B4345F220C}">
      <dgm:prSet/>
      <dgm:spPr/>
      <dgm:t>
        <a:bodyPr/>
        <a:lstStyle/>
        <a:p>
          <a:endParaRPr lang="en-US"/>
        </a:p>
      </dgm:t>
    </dgm:pt>
    <dgm:pt modelId="{6665B9CA-F34B-4AEC-9D67-5DFB3F6C3032}" type="sibTrans" cxnId="{1249D391-47FE-498B-8D6C-E2B4345F220C}">
      <dgm:prSet/>
      <dgm:spPr/>
      <dgm:t>
        <a:bodyPr/>
        <a:lstStyle/>
        <a:p>
          <a:endParaRPr lang="en-US"/>
        </a:p>
      </dgm:t>
    </dgm:pt>
    <dgm:pt modelId="{2AB46DA0-4FC1-489F-9965-9DC3E6AAF473}">
      <dgm:prSet/>
      <dgm:spPr/>
      <dgm:t>
        <a:bodyPr/>
        <a:lstStyle/>
        <a:p>
          <a:r>
            <a:rPr lang="en-US"/>
            <a:t>What are causes and management of acute diarrhea?</a:t>
          </a:r>
        </a:p>
      </dgm:t>
    </dgm:pt>
    <dgm:pt modelId="{2AD9AA9C-5BF5-4090-8942-8E27689FECBE}" type="parTrans" cxnId="{849F01D8-1D2B-4671-9023-A71E20CDBBAF}">
      <dgm:prSet/>
      <dgm:spPr/>
      <dgm:t>
        <a:bodyPr/>
        <a:lstStyle/>
        <a:p>
          <a:endParaRPr lang="en-US"/>
        </a:p>
      </dgm:t>
    </dgm:pt>
    <dgm:pt modelId="{00F499FD-09B7-4CC2-9045-6C65F46A326A}" type="sibTrans" cxnId="{849F01D8-1D2B-4671-9023-A71E20CDBBAF}">
      <dgm:prSet/>
      <dgm:spPr/>
      <dgm:t>
        <a:bodyPr/>
        <a:lstStyle/>
        <a:p>
          <a:endParaRPr lang="en-US"/>
        </a:p>
      </dgm:t>
    </dgm:pt>
    <dgm:pt modelId="{1ACE7BD3-88EB-4F38-9FD4-FB205077DDE0}">
      <dgm:prSet/>
      <dgm:spPr/>
      <dgm:t>
        <a:bodyPr/>
        <a:lstStyle/>
        <a:p>
          <a:r>
            <a:rPr lang="en-US"/>
            <a:t>What are causes and management of persistent diarrhea?</a:t>
          </a:r>
        </a:p>
      </dgm:t>
    </dgm:pt>
    <dgm:pt modelId="{659240DF-48A4-4B34-BA85-967DDAB4C565}" type="parTrans" cxnId="{84BC6E88-60AA-4E33-8C21-1A5BFF447D9A}">
      <dgm:prSet/>
      <dgm:spPr/>
      <dgm:t>
        <a:bodyPr/>
        <a:lstStyle/>
        <a:p>
          <a:endParaRPr lang="en-US"/>
        </a:p>
      </dgm:t>
    </dgm:pt>
    <dgm:pt modelId="{22ADD187-3400-49A1-876A-64E988C40556}" type="sibTrans" cxnId="{84BC6E88-60AA-4E33-8C21-1A5BFF447D9A}">
      <dgm:prSet/>
      <dgm:spPr/>
      <dgm:t>
        <a:bodyPr/>
        <a:lstStyle/>
        <a:p>
          <a:endParaRPr lang="en-US"/>
        </a:p>
      </dgm:t>
    </dgm:pt>
    <dgm:pt modelId="{0FA31E3D-06F8-49E8-9D73-731D46AA4AC6}">
      <dgm:prSet/>
      <dgm:spPr/>
      <dgm:t>
        <a:bodyPr/>
        <a:lstStyle/>
        <a:p>
          <a:r>
            <a:rPr lang="en-US" dirty="0"/>
            <a:t>What is the diagnosis and treatment for each of the GI OIs? </a:t>
          </a:r>
        </a:p>
      </dgm:t>
    </dgm:pt>
    <dgm:pt modelId="{2F40F6D4-AD7A-43EE-A009-05A8B29B1B43}" type="parTrans" cxnId="{C68E2ADB-B1C4-4C3D-9071-3DFE823DF2A0}">
      <dgm:prSet/>
      <dgm:spPr/>
      <dgm:t>
        <a:bodyPr/>
        <a:lstStyle/>
        <a:p>
          <a:endParaRPr lang="en-US"/>
        </a:p>
      </dgm:t>
    </dgm:pt>
    <dgm:pt modelId="{34D8D4C4-4491-4703-BEDC-33511FBDD4E3}" type="sibTrans" cxnId="{C68E2ADB-B1C4-4C3D-9071-3DFE823DF2A0}">
      <dgm:prSet/>
      <dgm:spPr/>
      <dgm:t>
        <a:bodyPr/>
        <a:lstStyle/>
        <a:p>
          <a:endParaRPr lang="en-US"/>
        </a:p>
      </dgm:t>
    </dgm:pt>
    <dgm:pt modelId="{FB942D40-B15C-49C1-A4CA-214C76CD81F6}" type="pres">
      <dgm:prSet presAssocID="{1A766C74-511D-4B33-A724-B46E6BEB167F}" presName="Name0" presStyleCnt="0">
        <dgm:presLayoutVars>
          <dgm:chMax val="7"/>
          <dgm:chPref val="7"/>
          <dgm:dir/>
        </dgm:presLayoutVars>
      </dgm:prSet>
      <dgm:spPr/>
    </dgm:pt>
    <dgm:pt modelId="{F2329B96-3895-43B2-8C6C-45AA175470A3}" type="pres">
      <dgm:prSet presAssocID="{1A766C74-511D-4B33-A724-B46E6BEB167F}" presName="Name1" presStyleCnt="0"/>
      <dgm:spPr/>
    </dgm:pt>
    <dgm:pt modelId="{89F1748F-38F8-40D5-ADE4-F5A7D55B0884}" type="pres">
      <dgm:prSet presAssocID="{1A766C74-511D-4B33-A724-B46E6BEB167F}" presName="cycle" presStyleCnt="0"/>
      <dgm:spPr/>
    </dgm:pt>
    <dgm:pt modelId="{8B9C0F07-1931-42FD-8B62-EAAD7EE306C2}" type="pres">
      <dgm:prSet presAssocID="{1A766C74-511D-4B33-A724-B46E6BEB167F}" presName="srcNode" presStyleLbl="node1" presStyleIdx="0" presStyleCnt="4"/>
      <dgm:spPr/>
    </dgm:pt>
    <dgm:pt modelId="{81278B8F-A99A-4694-BA8E-B5F9A019A13C}" type="pres">
      <dgm:prSet presAssocID="{1A766C74-511D-4B33-A724-B46E6BEB167F}" presName="conn" presStyleLbl="parChTrans1D2" presStyleIdx="0" presStyleCnt="1"/>
      <dgm:spPr/>
    </dgm:pt>
    <dgm:pt modelId="{8FB571FD-67A2-4C78-8FA8-CD0EDDCB0238}" type="pres">
      <dgm:prSet presAssocID="{1A766C74-511D-4B33-A724-B46E6BEB167F}" presName="extraNode" presStyleLbl="node1" presStyleIdx="0" presStyleCnt="4"/>
      <dgm:spPr/>
    </dgm:pt>
    <dgm:pt modelId="{5A3C00AB-48CF-4E46-9875-4A5979BF165A}" type="pres">
      <dgm:prSet presAssocID="{1A766C74-511D-4B33-A724-B46E6BEB167F}" presName="dstNode" presStyleLbl="node1" presStyleIdx="0" presStyleCnt="4"/>
      <dgm:spPr/>
    </dgm:pt>
    <dgm:pt modelId="{D028BF70-A43F-4E1E-991D-E187B2341F82}" type="pres">
      <dgm:prSet presAssocID="{BF096B0B-3D31-4048-A025-11F05FA71A96}" presName="text_1" presStyleLbl="node1" presStyleIdx="0" presStyleCnt="4">
        <dgm:presLayoutVars>
          <dgm:bulletEnabled val="1"/>
        </dgm:presLayoutVars>
      </dgm:prSet>
      <dgm:spPr/>
    </dgm:pt>
    <dgm:pt modelId="{DB758313-5197-4DB6-92CD-E24C8CDA90B0}" type="pres">
      <dgm:prSet presAssocID="{BF096B0B-3D31-4048-A025-11F05FA71A96}" presName="accent_1" presStyleCnt="0"/>
      <dgm:spPr/>
    </dgm:pt>
    <dgm:pt modelId="{DC6C88DE-9336-4919-94ED-E928FA598B93}" type="pres">
      <dgm:prSet presAssocID="{BF096B0B-3D31-4048-A025-11F05FA71A96}" presName="accentRepeatNode" presStyleLbl="solidFgAcc1" presStyleIdx="0" presStyleCnt="4"/>
      <dgm:spPr/>
    </dgm:pt>
    <dgm:pt modelId="{52456D81-8838-471C-A841-5A5EBA449808}" type="pres">
      <dgm:prSet presAssocID="{2AB46DA0-4FC1-489F-9965-9DC3E6AAF473}" presName="text_2" presStyleLbl="node1" presStyleIdx="1" presStyleCnt="4">
        <dgm:presLayoutVars>
          <dgm:bulletEnabled val="1"/>
        </dgm:presLayoutVars>
      </dgm:prSet>
      <dgm:spPr/>
    </dgm:pt>
    <dgm:pt modelId="{51B3CB34-1592-44FE-BC99-D58BFEA58F5D}" type="pres">
      <dgm:prSet presAssocID="{2AB46DA0-4FC1-489F-9965-9DC3E6AAF473}" presName="accent_2" presStyleCnt="0"/>
      <dgm:spPr/>
    </dgm:pt>
    <dgm:pt modelId="{F44DD17E-D70D-4D85-B6E9-86CA0616BFEE}" type="pres">
      <dgm:prSet presAssocID="{2AB46DA0-4FC1-489F-9965-9DC3E6AAF473}" presName="accentRepeatNode" presStyleLbl="solidFgAcc1" presStyleIdx="1" presStyleCnt="4"/>
      <dgm:spPr/>
    </dgm:pt>
    <dgm:pt modelId="{30822C68-B00F-4D89-8E02-1B450C1C4A63}" type="pres">
      <dgm:prSet presAssocID="{1ACE7BD3-88EB-4F38-9FD4-FB205077DDE0}" presName="text_3" presStyleLbl="node1" presStyleIdx="2" presStyleCnt="4">
        <dgm:presLayoutVars>
          <dgm:bulletEnabled val="1"/>
        </dgm:presLayoutVars>
      </dgm:prSet>
      <dgm:spPr/>
    </dgm:pt>
    <dgm:pt modelId="{3127DF55-650B-4AA2-9DB7-EBA33A473F7E}" type="pres">
      <dgm:prSet presAssocID="{1ACE7BD3-88EB-4F38-9FD4-FB205077DDE0}" presName="accent_3" presStyleCnt="0"/>
      <dgm:spPr/>
    </dgm:pt>
    <dgm:pt modelId="{37CAA699-AAD0-4A85-8486-EE89C7D3F8C4}" type="pres">
      <dgm:prSet presAssocID="{1ACE7BD3-88EB-4F38-9FD4-FB205077DDE0}" presName="accentRepeatNode" presStyleLbl="solidFgAcc1" presStyleIdx="2" presStyleCnt="4"/>
      <dgm:spPr/>
    </dgm:pt>
    <dgm:pt modelId="{CF51767C-B43A-4BFD-813A-C3A9A8C1B41B}" type="pres">
      <dgm:prSet presAssocID="{0FA31E3D-06F8-49E8-9D73-731D46AA4AC6}" presName="text_4" presStyleLbl="node1" presStyleIdx="3" presStyleCnt="4">
        <dgm:presLayoutVars>
          <dgm:bulletEnabled val="1"/>
        </dgm:presLayoutVars>
      </dgm:prSet>
      <dgm:spPr/>
    </dgm:pt>
    <dgm:pt modelId="{8639F03B-4B45-4022-8FE7-9362CB906A47}" type="pres">
      <dgm:prSet presAssocID="{0FA31E3D-06F8-49E8-9D73-731D46AA4AC6}" presName="accent_4" presStyleCnt="0"/>
      <dgm:spPr/>
    </dgm:pt>
    <dgm:pt modelId="{344C7EC8-EB71-408D-A9FF-9B36061BBDBB}" type="pres">
      <dgm:prSet presAssocID="{0FA31E3D-06F8-49E8-9D73-731D46AA4AC6}" presName="accentRepeatNode" presStyleLbl="solidFgAcc1" presStyleIdx="3" presStyleCnt="4"/>
      <dgm:spPr/>
    </dgm:pt>
  </dgm:ptLst>
  <dgm:cxnLst>
    <dgm:cxn modelId="{07121837-5207-46A8-8469-A0DE5D302128}" type="presOf" srcId="{0FA31E3D-06F8-49E8-9D73-731D46AA4AC6}" destId="{CF51767C-B43A-4BFD-813A-C3A9A8C1B41B}" srcOrd="0" destOrd="0" presId="urn:microsoft.com/office/officeart/2008/layout/VerticalCurvedList"/>
    <dgm:cxn modelId="{9489EB5B-3CF3-40FD-B685-E60336E95C11}" type="presOf" srcId="{1ACE7BD3-88EB-4F38-9FD4-FB205077DDE0}" destId="{30822C68-B00F-4D89-8E02-1B450C1C4A63}" srcOrd="0" destOrd="0" presId="urn:microsoft.com/office/officeart/2008/layout/VerticalCurvedList"/>
    <dgm:cxn modelId="{3E79626A-0FB5-44B5-86F9-313F6E44E171}" type="presOf" srcId="{1A766C74-511D-4B33-A724-B46E6BEB167F}" destId="{FB942D40-B15C-49C1-A4CA-214C76CD81F6}" srcOrd="0" destOrd="0" presId="urn:microsoft.com/office/officeart/2008/layout/VerticalCurvedList"/>
    <dgm:cxn modelId="{3BB34A4F-C57C-489A-B7F3-97849EE82032}" type="presOf" srcId="{BF096B0B-3D31-4048-A025-11F05FA71A96}" destId="{D028BF70-A43F-4E1E-991D-E187B2341F82}" srcOrd="0" destOrd="0" presId="urn:microsoft.com/office/officeart/2008/layout/VerticalCurvedList"/>
    <dgm:cxn modelId="{86EB7272-3E5F-40A0-86D8-9C0D867B7290}" type="presOf" srcId="{6665B9CA-F34B-4AEC-9D67-5DFB3F6C3032}" destId="{81278B8F-A99A-4694-BA8E-B5F9A019A13C}" srcOrd="0" destOrd="0" presId="urn:microsoft.com/office/officeart/2008/layout/VerticalCurvedList"/>
    <dgm:cxn modelId="{2D4F8472-2E16-4C8F-BC25-BAF08856D604}" type="presOf" srcId="{2AB46DA0-4FC1-489F-9965-9DC3E6AAF473}" destId="{52456D81-8838-471C-A841-5A5EBA449808}" srcOrd="0" destOrd="0" presId="urn:microsoft.com/office/officeart/2008/layout/VerticalCurvedList"/>
    <dgm:cxn modelId="{84BC6E88-60AA-4E33-8C21-1A5BFF447D9A}" srcId="{1A766C74-511D-4B33-A724-B46E6BEB167F}" destId="{1ACE7BD3-88EB-4F38-9FD4-FB205077DDE0}" srcOrd="2" destOrd="0" parTransId="{659240DF-48A4-4B34-BA85-967DDAB4C565}" sibTransId="{22ADD187-3400-49A1-876A-64E988C40556}"/>
    <dgm:cxn modelId="{1249D391-47FE-498B-8D6C-E2B4345F220C}" srcId="{1A766C74-511D-4B33-A724-B46E6BEB167F}" destId="{BF096B0B-3D31-4048-A025-11F05FA71A96}" srcOrd="0" destOrd="0" parTransId="{C6F851E2-F413-4AB1-968D-D7796E46E9C6}" sibTransId="{6665B9CA-F34B-4AEC-9D67-5DFB3F6C3032}"/>
    <dgm:cxn modelId="{849F01D8-1D2B-4671-9023-A71E20CDBBAF}" srcId="{1A766C74-511D-4B33-A724-B46E6BEB167F}" destId="{2AB46DA0-4FC1-489F-9965-9DC3E6AAF473}" srcOrd="1" destOrd="0" parTransId="{2AD9AA9C-5BF5-4090-8942-8E27689FECBE}" sibTransId="{00F499FD-09B7-4CC2-9045-6C65F46A326A}"/>
    <dgm:cxn modelId="{C68E2ADB-B1C4-4C3D-9071-3DFE823DF2A0}" srcId="{1A766C74-511D-4B33-A724-B46E6BEB167F}" destId="{0FA31E3D-06F8-49E8-9D73-731D46AA4AC6}" srcOrd="3" destOrd="0" parTransId="{2F40F6D4-AD7A-43EE-A009-05A8B29B1B43}" sibTransId="{34D8D4C4-4491-4703-BEDC-33511FBDD4E3}"/>
    <dgm:cxn modelId="{33E448B9-EEF0-402B-B467-70613201B64E}" type="presParOf" srcId="{FB942D40-B15C-49C1-A4CA-214C76CD81F6}" destId="{F2329B96-3895-43B2-8C6C-45AA175470A3}" srcOrd="0" destOrd="0" presId="urn:microsoft.com/office/officeart/2008/layout/VerticalCurvedList"/>
    <dgm:cxn modelId="{52703060-8DE8-4565-ABE7-366BD955D7A1}" type="presParOf" srcId="{F2329B96-3895-43B2-8C6C-45AA175470A3}" destId="{89F1748F-38F8-40D5-ADE4-F5A7D55B0884}" srcOrd="0" destOrd="0" presId="urn:microsoft.com/office/officeart/2008/layout/VerticalCurvedList"/>
    <dgm:cxn modelId="{013F619D-C6FC-44CB-A5B6-B67415D94B36}" type="presParOf" srcId="{89F1748F-38F8-40D5-ADE4-F5A7D55B0884}" destId="{8B9C0F07-1931-42FD-8B62-EAAD7EE306C2}" srcOrd="0" destOrd="0" presId="urn:microsoft.com/office/officeart/2008/layout/VerticalCurvedList"/>
    <dgm:cxn modelId="{A23FE063-9581-4919-BDF9-34EC6094B999}" type="presParOf" srcId="{89F1748F-38F8-40D5-ADE4-F5A7D55B0884}" destId="{81278B8F-A99A-4694-BA8E-B5F9A019A13C}" srcOrd="1" destOrd="0" presId="urn:microsoft.com/office/officeart/2008/layout/VerticalCurvedList"/>
    <dgm:cxn modelId="{EC8764D7-8012-4CEC-A900-BCAEBAF8169A}" type="presParOf" srcId="{89F1748F-38F8-40D5-ADE4-F5A7D55B0884}" destId="{8FB571FD-67A2-4C78-8FA8-CD0EDDCB0238}" srcOrd="2" destOrd="0" presId="urn:microsoft.com/office/officeart/2008/layout/VerticalCurvedList"/>
    <dgm:cxn modelId="{4229377F-6617-48EF-817A-40DFEA720E2B}" type="presParOf" srcId="{89F1748F-38F8-40D5-ADE4-F5A7D55B0884}" destId="{5A3C00AB-48CF-4E46-9875-4A5979BF165A}" srcOrd="3" destOrd="0" presId="urn:microsoft.com/office/officeart/2008/layout/VerticalCurvedList"/>
    <dgm:cxn modelId="{465AEEC7-700E-4374-BC80-9F1649A43B4B}" type="presParOf" srcId="{F2329B96-3895-43B2-8C6C-45AA175470A3}" destId="{D028BF70-A43F-4E1E-991D-E187B2341F82}" srcOrd="1" destOrd="0" presId="urn:microsoft.com/office/officeart/2008/layout/VerticalCurvedList"/>
    <dgm:cxn modelId="{8B018904-87D1-4E10-8560-8996A9EA391D}" type="presParOf" srcId="{F2329B96-3895-43B2-8C6C-45AA175470A3}" destId="{DB758313-5197-4DB6-92CD-E24C8CDA90B0}" srcOrd="2" destOrd="0" presId="urn:microsoft.com/office/officeart/2008/layout/VerticalCurvedList"/>
    <dgm:cxn modelId="{BF7075D1-82E2-4868-9C89-B12C0C390B0F}" type="presParOf" srcId="{DB758313-5197-4DB6-92CD-E24C8CDA90B0}" destId="{DC6C88DE-9336-4919-94ED-E928FA598B93}" srcOrd="0" destOrd="0" presId="urn:microsoft.com/office/officeart/2008/layout/VerticalCurvedList"/>
    <dgm:cxn modelId="{D60DBF0F-2663-4B16-BF95-96B7AC9C77D9}" type="presParOf" srcId="{F2329B96-3895-43B2-8C6C-45AA175470A3}" destId="{52456D81-8838-471C-A841-5A5EBA449808}" srcOrd="3" destOrd="0" presId="urn:microsoft.com/office/officeart/2008/layout/VerticalCurvedList"/>
    <dgm:cxn modelId="{CCCCF494-6AB1-4D2D-BA7B-181B1EB1BEDB}" type="presParOf" srcId="{F2329B96-3895-43B2-8C6C-45AA175470A3}" destId="{51B3CB34-1592-44FE-BC99-D58BFEA58F5D}" srcOrd="4" destOrd="0" presId="urn:microsoft.com/office/officeart/2008/layout/VerticalCurvedList"/>
    <dgm:cxn modelId="{3DC0B093-E107-4FCF-94F8-6F9253C0EE0E}" type="presParOf" srcId="{51B3CB34-1592-44FE-BC99-D58BFEA58F5D}" destId="{F44DD17E-D70D-4D85-B6E9-86CA0616BFEE}" srcOrd="0" destOrd="0" presId="urn:microsoft.com/office/officeart/2008/layout/VerticalCurvedList"/>
    <dgm:cxn modelId="{7FDA655F-9795-41A0-A7C9-9C378CDA1E07}" type="presParOf" srcId="{F2329B96-3895-43B2-8C6C-45AA175470A3}" destId="{30822C68-B00F-4D89-8E02-1B450C1C4A63}" srcOrd="5" destOrd="0" presId="urn:microsoft.com/office/officeart/2008/layout/VerticalCurvedList"/>
    <dgm:cxn modelId="{05D58B73-755F-4DB5-A585-ECCB69E646E3}" type="presParOf" srcId="{F2329B96-3895-43B2-8C6C-45AA175470A3}" destId="{3127DF55-650B-4AA2-9DB7-EBA33A473F7E}" srcOrd="6" destOrd="0" presId="urn:microsoft.com/office/officeart/2008/layout/VerticalCurvedList"/>
    <dgm:cxn modelId="{594FDFE4-B807-471A-B732-453B3CC3DD85}" type="presParOf" srcId="{3127DF55-650B-4AA2-9DB7-EBA33A473F7E}" destId="{37CAA699-AAD0-4A85-8486-EE89C7D3F8C4}" srcOrd="0" destOrd="0" presId="urn:microsoft.com/office/officeart/2008/layout/VerticalCurvedList"/>
    <dgm:cxn modelId="{3FF87D23-0A82-4A9D-9356-B010B5D7B45E}" type="presParOf" srcId="{F2329B96-3895-43B2-8C6C-45AA175470A3}" destId="{CF51767C-B43A-4BFD-813A-C3A9A8C1B41B}" srcOrd="7" destOrd="0" presId="urn:microsoft.com/office/officeart/2008/layout/VerticalCurvedList"/>
    <dgm:cxn modelId="{ED241D57-6813-4FFE-9622-E5F189C00640}" type="presParOf" srcId="{F2329B96-3895-43B2-8C6C-45AA175470A3}" destId="{8639F03B-4B45-4022-8FE7-9362CB906A47}" srcOrd="8" destOrd="0" presId="urn:microsoft.com/office/officeart/2008/layout/VerticalCurvedList"/>
    <dgm:cxn modelId="{2AF98F81-A2A8-455E-9558-1EC04934F664}" type="presParOf" srcId="{8639F03B-4B45-4022-8FE7-9362CB906A47}" destId="{344C7EC8-EB71-408D-A9FF-9B36061BBDB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9AFC076-93DA-4D5C-8FC3-B64452A30912}" type="doc">
      <dgm:prSet loTypeId="urn:microsoft.com/office/officeart/2008/layout/VerticalCurvedList" loCatId="list" qsTypeId="urn:microsoft.com/office/officeart/2005/8/quickstyle/3d1" qsCatId="3D" csTypeId="urn:microsoft.com/office/officeart/2005/8/colors/accent2_1" csCatId="accent2"/>
      <dgm:spPr/>
      <dgm:t>
        <a:bodyPr/>
        <a:lstStyle/>
        <a:p>
          <a:endParaRPr lang="en-US"/>
        </a:p>
      </dgm:t>
    </dgm:pt>
    <dgm:pt modelId="{CD098A89-1216-4225-872C-B725E924697F}" type="pres">
      <dgm:prSet presAssocID="{D9AFC076-93DA-4D5C-8FC3-B64452A30912}" presName="Name0" presStyleCnt="0">
        <dgm:presLayoutVars>
          <dgm:chMax val="7"/>
          <dgm:chPref val="7"/>
          <dgm:dir/>
        </dgm:presLayoutVars>
      </dgm:prSet>
      <dgm:spPr/>
    </dgm:pt>
    <dgm:pt modelId="{E68175C2-4E93-4ABC-8996-99B3BADF367C}" type="pres">
      <dgm:prSet presAssocID="{D9AFC076-93DA-4D5C-8FC3-B64452A30912}" presName="Name1" presStyleCnt="0"/>
      <dgm:spPr/>
    </dgm:pt>
    <dgm:pt modelId="{9BD45F2C-786D-4F1E-A0A1-64199F7FCA3B}" type="pres">
      <dgm:prSet presAssocID="{D9AFC076-93DA-4D5C-8FC3-B64452A30912}" presName="cycle" presStyleCnt="0"/>
      <dgm:spPr/>
    </dgm:pt>
    <dgm:pt modelId="{86216430-8C82-4410-8B99-85906EB3BB7B}" type="pres">
      <dgm:prSet presAssocID="{D9AFC076-93DA-4D5C-8FC3-B64452A30912}" presName="srcNode" presStyleLbl="node1" presStyleIdx="0" presStyleCnt="0"/>
      <dgm:spPr/>
    </dgm:pt>
    <dgm:pt modelId="{D6608C62-758E-4DFF-8D5A-2476B0D0728B}" type="pres">
      <dgm:prSet presAssocID="{D9AFC076-93DA-4D5C-8FC3-B64452A30912}" presName="conn" presStyleLbl="parChTrans1D2" presStyleIdx="0" presStyleCnt="1"/>
      <dgm:spPr/>
    </dgm:pt>
    <dgm:pt modelId="{8470DCD2-5912-4593-8C02-5BF770B81944}" type="pres">
      <dgm:prSet presAssocID="{D9AFC076-93DA-4D5C-8FC3-B64452A30912}" presName="extraNode" presStyleLbl="node1" presStyleIdx="0" presStyleCnt="0"/>
      <dgm:spPr/>
    </dgm:pt>
    <dgm:pt modelId="{7D22D7A8-9DFB-42F8-A187-926F4C9E0DCC}" type="pres">
      <dgm:prSet presAssocID="{D9AFC076-93DA-4D5C-8FC3-B64452A30912}" presName="dstNode" presStyleLbl="node1" presStyleIdx="0" presStyleCnt="0"/>
      <dgm:spPr/>
    </dgm:pt>
  </dgm:ptLst>
  <dgm:cxnLst>
    <dgm:cxn modelId="{854A22D6-E7B4-41CA-AEEC-9F0DDE72C65A}" type="presOf" srcId="{D9AFC076-93DA-4D5C-8FC3-B64452A30912}" destId="{CD098A89-1216-4225-872C-B725E924697F}" srcOrd="0" destOrd="0" presId="urn:microsoft.com/office/officeart/2008/layout/VerticalCurvedList"/>
    <dgm:cxn modelId="{6DCA3001-B37F-42FC-83FE-FD7AEEB49379}" type="presParOf" srcId="{CD098A89-1216-4225-872C-B725E924697F}" destId="{E68175C2-4E93-4ABC-8996-99B3BADF367C}" srcOrd="0" destOrd="0" presId="urn:microsoft.com/office/officeart/2008/layout/VerticalCurvedList"/>
    <dgm:cxn modelId="{FA8DD1BC-9923-4AAA-A53C-D2E28E46AAF2}" type="presParOf" srcId="{E68175C2-4E93-4ABC-8996-99B3BADF367C}" destId="{9BD45F2C-786D-4F1E-A0A1-64199F7FCA3B}" srcOrd="0" destOrd="0" presId="urn:microsoft.com/office/officeart/2008/layout/VerticalCurvedList"/>
    <dgm:cxn modelId="{8B8F2F20-97FE-4ED3-A9F7-2C36A68368BA}" type="presParOf" srcId="{9BD45F2C-786D-4F1E-A0A1-64199F7FCA3B}" destId="{86216430-8C82-4410-8B99-85906EB3BB7B}" srcOrd="0" destOrd="0" presId="urn:microsoft.com/office/officeart/2008/layout/VerticalCurvedList"/>
    <dgm:cxn modelId="{63FF19E4-C790-40BC-B22B-43C57891910E}" type="presParOf" srcId="{9BD45F2C-786D-4F1E-A0A1-64199F7FCA3B}" destId="{D6608C62-758E-4DFF-8D5A-2476B0D0728B}" srcOrd="1" destOrd="0" presId="urn:microsoft.com/office/officeart/2008/layout/VerticalCurvedList"/>
    <dgm:cxn modelId="{FC89B49E-31D3-41C3-B0C8-EF8547366A0C}" type="presParOf" srcId="{9BD45F2C-786D-4F1E-A0A1-64199F7FCA3B}" destId="{8470DCD2-5912-4593-8C02-5BF770B81944}" srcOrd="2" destOrd="0" presId="urn:microsoft.com/office/officeart/2008/layout/VerticalCurvedList"/>
    <dgm:cxn modelId="{EC5B2590-FC63-40E6-9CFD-CB2A2D9B37CA}" type="presParOf" srcId="{9BD45F2C-786D-4F1E-A0A1-64199F7FCA3B}" destId="{7D22D7A8-9DFB-42F8-A187-926F4C9E0DCC}" srcOrd="3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9388067-055F-42CC-82E7-8D30D0890843}" type="doc">
      <dgm:prSet loTypeId="urn:microsoft.com/office/officeart/2008/layout/VerticalCurvedList" loCatId="list" qsTypeId="urn:microsoft.com/office/officeart/2005/8/quickstyle/3d1" qsCatId="3D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5F2FCBD6-23C0-4EEE-8EE0-224B987550C1}">
      <dgm:prSet/>
      <dgm:spPr/>
      <dgm:t>
        <a:bodyPr/>
        <a:lstStyle/>
        <a:p>
          <a:r>
            <a:rPr lang="en-US" dirty="0"/>
            <a:t>Which cancers are AIDs defining cancers?</a:t>
          </a:r>
        </a:p>
      </dgm:t>
    </dgm:pt>
    <dgm:pt modelId="{B13CC5B0-DA2E-4EE3-A572-95C03A715390}" type="parTrans" cxnId="{49F5A27A-1D62-43D9-8595-014AB00E15A2}">
      <dgm:prSet/>
      <dgm:spPr/>
      <dgm:t>
        <a:bodyPr/>
        <a:lstStyle/>
        <a:p>
          <a:endParaRPr lang="en-US"/>
        </a:p>
      </dgm:t>
    </dgm:pt>
    <dgm:pt modelId="{E61350AF-D7BB-4707-AA7F-6D196C40703B}" type="sibTrans" cxnId="{49F5A27A-1D62-43D9-8595-014AB00E15A2}">
      <dgm:prSet/>
      <dgm:spPr/>
      <dgm:t>
        <a:bodyPr/>
        <a:lstStyle/>
        <a:p>
          <a:endParaRPr lang="en-US"/>
        </a:p>
      </dgm:t>
    </dgm:pt>
    <dgm:pt modelId="{30B001A9-5AE6-411B-A168-72F2D79E6C9E}">
      <dgm:prSet/>
      <dgm:spPr/>
      <dgm:t>
        <a:bodyPr/>
        <a:lstStyle/>
        <a:p>
          <a:r>
            <a:rPr lang="en-US"/>
            <a:t>What other cancers are associated with HIV?</a:t>
          </a:r>
        </a:p>
      </dgm:t>
    </dgm:pt>
    <dgm:pt modelId="{D05B9A02-9519-4B87-B8A4-1BCC596E4466}" type="parTrans" cxnId="{0C6530F6-63EF-4701-925B-236D58A10630}">
      <dgm:prSet/>
      <dgm:spPr/>
      <dgm:t>
        <a:bodyPr/>
        <a:lstStyle/>
        <a:p>
          <a:endParaRPr lang="en-US"/>
        </a:p>
      </dgm:t>
    </dgm:pt>
    <dgm:pt modelId="{33B18888-7C56-4C7F-92E5-32A99C995270}" type="sibTrans" cxnId="{0C6530F6-63EF-4701-925B-236D58A10630}">
      <dgm:prSet/>
      <dgm:spPr/>
      <dgm:t>
        <a:bodyPr/>
        <a:lstStyle/>
        <a:p>
          <a:endParaRPr lang="en-US"/>
        </a:p>
      </dgm:t>
    </dgm:pt>
    <dgm:pt modelId="{3FC5243A-03A7-4354-92D5-F733F665302A}">
      <dgm:prSet/>
      <dgm:spPr/>
      <dgm:t>
        <a:bodyPr/>
        <a:lstStyle/>
        <a:p>
          <a:r>
            <a:rPr lang="en-US"/>
            <a:t>What are the recommendations for screening for cervical cancer in HIV positive women?</a:t>
          </a:r>
        </a:p>
      </dgm:t>
    </dgm:pt>
    <dgm:pt modelId="{BA510814-07CB-4BC7-8545-F3344CFE73C4}" type="parTrans" cxnId="{6D70568C-DEDA-4257-B102-C670B0A78642}">
      <dgm:prSet/>
      <dgm:spPr/>
      <dgm:t>
        <a:bodyPr/>
        <a:lstStyle/>
        <a:p>
          <a:endParaRPr lang="en-US"/>
        </a:p>
      </dgm:t>
    </dgm:pt>
    <dgm:pt modelId="{24C020D9-E85D-429B-8745-430F2E347F7A}" type="sibTrans" cxnId="{6D70568C-DEDA-4257-B102-C670B0A78642}">
      <dgm:prSet/>
      <dgm:spPr/>
      <dgm:t>
        <a:bodyPr/>
        <a:lstStyle/>
        <a:p>
          <a:endParaRPr lang="en-US"/>
        </a:p>
      </dgm:t>
    </dgm:pt>
    <dgm:pt modelId="{2B6FAF92-1FB8-4DDB-B13B-D71DFA90CF66}" type="pres">
      <dgm:prSet presAssocID="{59388067-055F-42CC-82E7-8D30D0890843}" presName="Name0" presStyleCnt="0">
        <dgm:presLayoutVars>
          <dgm:chMax val="7"/>
          <dgm:chPref val="7"/>
          <dgm:dir/>
        </dgm:presLayoutVars>
      </dgm:prSet>
      <dgm:spPr/>
    </dgm:pt>
    <dgm:pt modelId="{49562AEE-8529-46DF-90CE-557815F1784B}" type="pres">
      <dgm:prSet presAssocID="{59388067-055F-42CC-82E7-8D30D0890843}" presName="Name1" presStyleCnt="0"/>
      <dgm:spPr/>
    </dgm:pt>
    <dgm:pt modelId="{C2E21CC3-7D7F-4D05-B2AC-AB4BC3F7EF1B}" type="pres">
      <dgm:prSet presAssocID="{59388067-055F-42CC-82E7-8D30D0890843}" presName="cycle" presStyleCnt="0"/>
      <dgm:spPr/>
    </dgm:pt>
    <dgm:pt modelId="{15294F0B-0B03-478C-BF5E-0878AB89BC67}" type="pres">
      <dgm:prSet presAssocID="{59388067-055F-42CC-82E7-8D30D0890843}" presName="srcNode" presStyleLbl="node1" presStyleIdx="0" presStyleCnt="3"/>
      <dgm:spPr/>
    </dgm:pt>
    <dgm:pt modelId="{4E5DDE66-55D9-4E86-B214-452B79D42594}" type="pres">
      <dgm:prSet presAssocID="{59388067-055F-42CC-82E7-8D30D0890843}" presName="conn" presStyleLbl="parChTrans1D2" presStyleIdx="0" presStyleCnt="1"/>
      <dgm:spPr/>
    </dgm:pt>
    <dgm:pt modelId="{3D79468E-7C4B-4918-8F40-44E24B395730}" type="pres">
      <dgm:prSet presAssocID="{59388067-055F-42CC-82E7-8D30D0890843}" presName="extraNode" presStyleLbl="node1" presStyleIdx="0" presStyleCnt="3"/>
      <dgm:spPr/>
    </dgm:pt>
    <dgm:pt modelId="{2571979D-186C-495A-B19E-E562CAF9782A}" type="pres">
      <dgm:prSet presAssocID="{59388067-055F-42CC-82E7-8D30D0890843}" presName="dstNode" presStyleLbl="node1" presStyleIdx="0" presStyleCnt="3"/>
      <dgm:spPr/>
    </dgm:pt>
    <dgm:pt modelId="{7D99906A-DBB5-4C0B-8C94-ADF38A31E955}" type="pres">
      <dgm:prSet presAssocID="{5F2FCBD6-23C0-4EEE-8EE0-224B987550C1}" presName="text_1" presStyleLbl="node1" presStyleIdx="0" presStyleCnt="3">
        <dgm:presLayoutVars>
          <dgm:bulletEnabled val="1"/>
        </dgm:presLayoutVars>
      </dgm:prSet>
      <dgm:spPr/>
    </dgm:pt>
    <dgm:pt modelId="{9A312000-F98E-4FD9-BBA1-E9EC97D2AF83}" type="pres">
      <dgm:prSet presAssocID="{5F2FCBD6-23C0-4EEE-8EE0-224B987550C1}" presName="accent_1" presStyleCnt="0"/>
      <dgm:spPr/>
    </dgm:pt>
    <dgm:pt modelId="{D6953152-4C3E-4199-A0A1-630CE350445B}" type="pres">
      <dgm:prSet presAssocID="{5F2FCBD6-23C0-4EEE-8EE0-224B987550C1}" presName="accentRepeatNode" presStyleLbl="solidFgAcc1" presStyleIdx="0" presStyleCnt="3"/>
      <dgm:spPr/>
    </dgm:pt>
    <dgm:pt modelId="{9C6D3D78-9153-4715-9B39-E61CAF5E07F2}" type="pres">
      <dgm:prSet presAssocID="{30B001A9-5AE6-411B-A168-72F2D79E6C9E}" presName="text_2" presStyleLbl="node1" presStyleIdx="1" presStyleCnt="3">
        <dgm:presLayoutVars>
          <dgm:bulletEnabled val="1"/>
        </dgm:presLayoutVars>
      </dgm:prSet>
      <dgm:spPr/>
    </dgm:pt>
    <dgm:pt modelId="{53D15FAE-125B-402F-9DBE-D7D16C573B59}" type="pres">
      <dgm:prSet presAssocID="{30B001A9-5AE6-411B-A168-72F2D79E6C9E}" presName="accent_2" presStyleCnt="0"/>
      <dgm:spPr/>
    </dgm:pt>
    <dgm:pt modelId="{FAA12084-9322-405B-9FBA-388BE78A8884}" type="pres">
      <dgm:prSet presAssocID="{30B001A9-5AE6-411B-A168-72F2D79E6C9E}" presName="accentRepeatNode" presStyleLbl="solidFgAcc1" presStyleIdx="1" presStyleCnt="3"/>
      <dgm:spPr/>
    </dgm:pt>
    <dgm:pt modelId="{20A0424E-67EE-4116-A01C-DD43422216A6}" type="pres">
      <dgm:prSet presAssocID="{3FC5243A-03A7-4354-92D5-F733F665302A}" presName="text_3" presStyleLbl="node1" presStyleIdx="2" presStyleCnt="3">
        <dgm:presLayoutVars>
          <dgm:bulletEnabled val="1"/>
        </dgm:presLayoutVars>
      </dgm:prSet>
      <dgm:spPr/>
    </dgm:pt>
    <dgm:pt modelId="{ACC83BE5-1507-43D8-ACDE-DA3B456E62F8}" type="pres">
      <dgm:prSet presAssocID="{3FC5243A-03A7-4354-92D5-F733F665302A}" presName="accent_3" presStyleCnt="0"/>
      <dgm:spPr/>
    </dgm:pt>
    <dgm:pt modelId="{FD695E4C-676C-45F4-906D-3D773AF59F15}" type="pres">
      <dgm:prSet presAssocID="{3FC5243A-03A7-4354-92D5-F733F665302A}" presName="accentRepeatNode" presStyleLbl="solidFgAcc1" presStyleIdx="2" presStyleCnt="3"/>
      <dgm:spPr/>
    </dgm:pt>
  </dgm:ptLst>
  <dgm:cxnLst>
    <dgm:cxn modelId="{2EBACC0C-D608-4411-B0A9-7A74CC4D1181}" type="presOf" srcId="{59388067-055F-42CC-82E7-8D30D0890843}" destId="{2B6FAF92-1FB8-4DDB-B13B-D71DFA90CF66}" srcOrd="0" destOrd="0" presId="urn:microsoft.com/office/officeart/2008/layout/VerticalCurvedList"/>
    <dgm:cxn modelId="{60CF8622-720A-4A86-8EFE-70D4528A771A}" type="presOf" srcId="{E61350AF-D7BB-4707-AA7F-6D196C40703B}" destId="{4E5DDE66-55D9-4E86-B214-452B79D42594}" srcOrd="0" destOrd="0" presId="urn:microsoft.com/office/officeart/2008/layout/VerticalCurvedList"/>
    <dgm:cxn modelId="{04F6F877-28F6-4F4E-A81D-182DC00813BA}" type="presOf" srcId="{30B001A9-5AE6-411B-A168-72F2D79E6C9E}" destId="{9C6D3D78-9153-4715-9B39-E61CAF5E07F2}" srcOrd="0" destOrd="0" presId="urn:microsoft.com/office/officeart/2008/layout/VerticalCurvedList"/>
    <dgm:cxn modelId="{49F5A27A-1D62-43D9-8595-014AB00E15A2}" srcId="{59388067-055F-42CC-82E7-8D30D0890843}" destId="{5F2FCBD6-23C0-4EEE-8EE0-224B987550C1}" srcOrd="0" destOrd="0" parTransId="{B13CC5B0-DA2E-4EE3-A572-95C03A715390}" sibTransId="{E61350AF-D7BB-4707-AA7F-6D196C40703B}"/>
    <dgm:cxn modelId="{33A1BC86-750E-43D2-AAAA-6EDE58114D18}" type="presOf" srcId="{3FC5243A-03A7-4354-92D5-F733F665302A}" destId="{20A0424E-67EE-4116-A01C-DD43422216A6}" srcOrd="0" destOrd="0" presId="urn:microsoft.com/office/officeart/2008/layout/VerticalCurvedList"/>
    <dgm:cxn modelId="{6D70568C-DEDA-4257-B102-C670B0A78642}" srcId="{59388067-055F-42CC-82E7-8D30D0890843}" destId="{3FC5243A-03A7-4354-92D5-F733F665302A}" srcOrd="2" destOrd="0" parTransId="{BA510814-07CB-4BC7-8545-F3344CFE73C4}" sibTransId="{24C020D9-E85D-429B-8745-430F2E347F7A}"/>
    <dgm:cxn modelId="{878499B0-9DBE-41B0-A49D-22A4A3E236C0}" type="presOf" srcId="{5F2FCBD6-23C0-4EEE-8EE0-224B987550C1}" destId="{7D99906A-DBB5-4C0B-8C94-ADF38A31E955}" srcOrd="0" destOrd="0" presId="urn:microsoft.com/office/officeart/2008/layout/VerticalCurvedList"/>
    <dgm:cxn modelId="{0C6530F6-63EF-4701-925B-236D58A10630}" srcId="{59388067-055F-42CC-82E7-8D30D0890843}" destId="{30B001A9-5AE6-411B-A168-72F2D79E6C9E}" srcOrd="1" destOrd="0" parTransId="{D05B9A02-9519-4B87-B8A4-1BCC596E4466}" sibTransId="{33B18888-7C56-4C7F-92E5-32A99C995270}"/>
    <dgm:cxn modelId="{34D55F04-23DF-41FC-B0F2-73FC1AB7A4D0}" type="presParOf" srcId="{2B6FAF92-1FB8-4DDB-B13B-D71DFA90CF66}" destId="{49562AEE-8529-46DF-90CE-557815F1784B}" srcOrd="0" destOrd="0" presId="urn:microsoft.com/office/officeart/2008/layout/VerticalCurvedList"/>
    <dgm:cxn modelId="{68103106-F15A-4AEA-B217-07D9377AAE4E}" type="presParOf" srcId="{49562AEE-8529-46DF-90CE-557815F1784B}" destId="{C2E21CC3-7D7F-4D05-B2AC-AB4BC3F7EF1B}" srcOrd="0" destOrd="0" presId="urn:microsoft.com/office/officeart/2008/layout/VerticalCurvedList"/>
    <dgm:cxn modelId="{5FB4E181-8824-4399-B4C4-33A56B298579}" type="presParOf" srcId="{C2E21CC3-7D7F-4D05-B2AC-AB4BC3F7EF1B}" destId="{15294F0B-0B03-478C-BF5E-0878AB89BC67}" srcOrd="0" destOrd="0" presId="urn:microsoft.com/office/officeart/2008/layout/VerticalCurvedList"/>
    <dgm:cxn modelId="{4B30FB4F-3BDA-4DCD-9FAC-C47E3499BB6B}" type="presParOf" srcId="{C2E21CC3-7D7F-4D05-B2AC-AB4BC3F7EF1B}" destId="{4E5DDE66-55D9-4E86-B214-452B79D42594}" srcOrd="1" destOrd="0" presId="urn:microsoft.com/office/officeart/2008/layout/VerticalCurvedList"/>
    <dgm:cxn modelId="{21680EB1-5816-4833-AFA4-A127692CAFAF}" type="presParOf" srcId="{C2E21CC3-7D7F-4D05-B2AC-AB4BC3F7EF1B}" destId="{3D79468E-7C4B-4918-8F40-44E24B395730}" srcOrd="2" destOrd="0" presId="urn:microsoft.com/office/officeart/2008/layout/VerticalCurvedList"/>
    <dgm:cxn modelId="{6257222F-4705-4F37-94AB-15D2076BCC70}" type="presParOf" srcId="{C2E21CC3-7D7F-4D05-B2AC-AB4BC3F7EF1B}" destId="{2571979D-186C-495A-B19E-E562CAF9782A}" srcOrd="3" destOrd="0" presId="urn:microsoft.com/office/officeart/2008/layout/VerticalCurvedList"/>
    <dgm:cxn modelId="{59B355DD-2682-4A03-92EE-524675D79726}" type="presParOf" srcId="{49562AEE-8529-46DF-90CE-557815F1784B}" destId="{7D99906A-DBB5-4C0B-8C94-ADF38A31E955}" srcOrd="1" destOrd="0" presId="urn:microsoft.com/office/officeart/2008/layout/VerticalCurvedList"/>
    <dgm:cxn modelId="{4900EF6D-CE6F-4B5E-86EA-CE14F09A9A2E}" type="presParOf" srcId="{49562AEE-8529-46DF-90CE-557815F1784B}" destId="{9A312000-F98E-4FD9-BBA1-E9EC97D2AF83}" srcOrd="2" destOrd="0" presId="urn:microsoft.com/office/officeart/2008/layout/VerticalCurvedList"/>
    <dgm:cxn modelId="{5A36DE24-0346-4145-BAC5-74DF356B8BAC}" type="presParOf" srcId="{9A312000-F98E-4FD9-BBA1-E9EC97D2AF83}" destId="{D6953152-4C3E-4199-A0A1-630CE350445B}" srcOrd="0" destOrd="0" presId="urn:microsoft.com/office/officeart/2008/layout/VerticalCurvedList"/>
    <dgm:cxn modelId="{BDD0618F-20DC-4C7E-B428-A8A57078E9E3}" type="presParOf" srcId="{49562AEE-8529-46DF-90CE-557815F1784B}" destId="{9C6D3D78-9153-4715-9B39-E61CAF5E07F2}" srcOrd="3" destOrd="0" presId="urn:microsoft.com/office/officeart/2008/layout/VerticalCurvedList"/>
    <dgm:cxn modelId="{8004CA63-9E62-4F1B-A150-24DDAFC4B350}" type="presParOf" srcId="{49562AEE-8529-46DF-90CE-557815F1784B}" destId="{53D15FAE-125B-402F-9DBE-D7D16C573B59}" srcOrd="4" destOrd="0" presId="urn:microsoft.com/office/officeart/2008/layout/VerticalCurvedList"/>
    <dgm:cxn modelId="{E4BA032A-56E9-4BB7-A638-A04818F7173C}" type="presParOf" srcId="{53D15FAE-125B-402F-9DBE-D7D16C573B59}" destId="{FAA12084-9322-405B-9FBA-388BE78A8884}" srcOrd="0" destOrd="0" presId="urn:microsoft.com/office/officeart/2008/layout/VerticalCurvedList"/>
    <dgm:cxn modelId="{B045A0B1-6A6F-4783-9685-8BBD683AE9C0}" type="presParOf" srcId="{49562AEE-8529-46DF-90CE-557815F1784B}" destId="{20A0424E-67EE-4116-A01C-DD43422216A6}" srcOrd="5" destOrd="0" presId="urn:microsoft.com/office/officeart/2008/layout/VerticalCurvedList"/>
    <dgm:cxn modelId="{8AD7ECEF-B11C-45FD-9995-6264731FD30E}" type="presParOf" srcId="{49562AEE-8529-46DF-90CE-557815F1784B}" destId="{ACC83BE5-1507-43D8-ACDE-DA3B456E62F8}" srcOrd="6" destOrd="0" presId="urn:microsoft.com/office/officeart/2008/layout/VerticalCurvedList"/>
    <dgm:cxn modelId="{3791C9D3-D466-411C-BB05-5FCB7A294CE9}" type="presParOf" srcId="{ACC83BE5-1507-43D8-ACDE-DA3B456E62F8}" destId="{FD695E4C-676C-45F4-906D-3D773AF59F1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CAA379B-F585-4795-ACC4-616C98891975}" type="doc">
      <dgm:prSet loTypeId="urn:microsoft.com/office/officeart/2005/8/layout/vList2" loCatId="list" qsTypeId="urn:microsoft.com/office/officeart/2005/8/quickstyle/3d1" qsCatId="3D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E5C2DE3B-E086-41A0-850D-261D3771EF9B}">
      <dgm:prSet/>
      <dgm:spPr/>
      <dgm:t>
        <a:bodyPr/>
        <a:lstStyle/>
        <a:p>
          <a:r>
            <a:rPr lang="en-US" b="1" dirty="0"/>
            <a:t>Advanced HIV: </a:t>
          </a:r>
          <a:r>
            <a:rPr lang="en-US" dirty="0"/>
            <a:t>CD4 &lt; 200 or WHO stage 3 or 4 and all children &lt; 5yo</a:t>
          </a:r>
        </a:p>
      </dgm:t>
    </dgm:pt>
    <dgm:pt modelId="{C08669F8-BD80-4547-B4B9-423722287304}" type="parTrans" cxnId="{727FE82E-FCB8-4524-B015-5527BBF26CC7}">
      <dgm:prSet/>
      <dgm:spPr/>
      <dgm:t>
        <a:bodyPr/>
        <a:lstStyle/>
        <a:p>
          <a:endParaRPr lang="en-US"/>
        </a:p>
      </dgm:t>
    </dgm:pt>
    <dgm:pt modelId="{96DFA6C8-3302-4233-9B61-412FC1452B83}" type="sibTrans" cxnId="{727FE82E-FCB8-4524-B015-5527BBF26CC7}">
      <dgm:prSet/>
      <dgm:spPr/>
      <dgm:t>
        <a:bodyPr/>
        <a:lstStyle/>
        <a:p>
          <a:endParaRPr lang="en-US"/>
        </a:p>
      </dgm:t>
    </dgm:pt>
    <dgm:pt modelId="{73CA2CEC-238C-48D7-8C70-94054B3BE990}">
      <dgm:prSet/>
      <dgm:spPr/>
      <dgm:t>
        <a:bodyPr/>
        <a:lstStyle/>
        <a:p>
          <a:r>
            <a:rPr lang="en-US" b="1" dirty="0"/>
            <a:t>Severely immunocompromised: </a:t>
          </a:r>
          <a:r>
            <a:rPr lang="en-US" dirty="0"/>
            <a:t>CD4 &lt; 50</a:t>
          </a:r>
        </a:p>
      </dgm:t>
    </dgm:pt>
    <dgm:pt modelId="{4BACE2F9-090E-427E-9BC8-93D32E2BDE56}" type="parTrans" cxnId="{8D1D6468-37FB-40D3-80E8-4F6C29D335EA}">
      <dgm:prSet/>
      <dgm:spPr/>
      <dgm:t>
        <a:bodyPr/>
        <a:lstStyle/>
        <a:p>
          <a:endParaRPr lang="en-US"/>
        </a:p>
      </dgm:t>
    </dgm:pt>
    <dgm:pt modelId="{97CA6E95-1425-4F9D-906F-FF44582ECD72}" type="sibTrans" cxnId="{8D1D6468-37FB-40D3-80E8-4F6C29D335EA}">
      <dgm:prSet/>
      <dgm:spPr/>
      <dgm:t>
        <a:bodyPr/>
        <a:lstStyle/>
        <a:p>
          <a:endParaRPr lang="en-US"/>
        </a:p>
      </dgm:t>
    </dgm:pt>
    <dgm:pt modelId="{80464A83-D816-412D-9BC3-6BC73962FEA7}">
      <dgm:prSet/>
      <dgm:spPr/>
      <dgm:t>
        <a:bodyPr/>
        <a:lstStyle/>
        <a:p>
          <a:r>
            <a:rPr lang="en-US" b="1" dirty="0"/>
            <a:t>Seriously ill adult/adolescent</a:t>
          </a:r>
          <a:r>
            <a:rPr lang="en-US" dirty="0"/>
            <a:t>: altered mental status, BP &lt; 90/60, RR ≥ 30, HR ≥ 120 or unable to walk, can consider T ≥ 39 with headache or seizures</a:t>
          </a:r>
        </a:p>
      </dgm:t>
    </dgm:pt>
    <dgm:pt modelId="{7A8F3E76-BA66-4425-A715-FC3404CF12F8}" type="parTrans" cxnId="{C221FDD7-033B-4236-8DAF-B7063FC5B871}">
      <dgm:prSet/>
      <dgm:spPr/>
      <dgm:t>
        <a:bodyPr/>
        <a:lstStyle/>
        <a:p>
          <a:endParaRPr lang="en-US"/>
        </a:p>
      </dgm:t>
    </dgm:pt>
    <dgm:pt modelId="{8C29C178-912A-4225-BA40-7609E1810B17}" type="sibTrans" cxnId="{C221FDD7-033B-4236-8DAF-B7063FC5B871}">
      <dgm:prSet/>
      <dgm:spPr/>
      <dgm:t>
        <a:bodyPr/>
        <a:lstStyle/>
        <a:p>
          <a:endParaRPr lang="en-US"/>
        </a:p>
      </dgm:t>
    </dgm:pt>
    <dgm:pt modelId="{3C815D4E-0D43-4EAF-9B5F-1EFD21F148DC}">
      <dgm:prSet/>
      <dgm:spPr/>
      <dgm:t>
        <a:bodyPr/>
        <a:lstStyle/>
        <a:p>
          <a:r>
            <a:rPr lang="en-US" b="1" dirty="0"/>
            <a:t>Seriously ill child</a:t>
          </a:r>
          <a:r>
            <a:rPr lang="en-US" dirty="0"/>
            <a:t>: lethargy, unconscious, convulsions, unable to drink, repeated vomiting.  Can consider T ≥ 39 with tachycardia or tachypnea</a:t>
          </a:r>
        </a:p>
      </dgm:t>
    </dgm:pt>
    <dgm:pt modelId="{06D8852D-3E4B-403A-BE12-951738AD6EE2}" type="parTrans" cxnId="{772F992A-8DC4-4482-B578-650CCD1ED85B}">
      <dgm:prSet/>
      <dgm:spPr/>
      <dgm:t>
        <a:bodyPr/>
        <a:lstStyle/>
        <a:p>
          <a:endParaRPr lang="en-US"/>
        </a:p>
      </dgm:t>
    </dgm:pt>
    <dgm:pt modelId="{8283AC9D-E516-429A-9C8C-0DB9C6D2ED53}" type="sibTrans" cxnId="{772F992A-8DC4-4482-B578-650CCD1ED85B}">
      <dgm:prSet/>
      <dgm:spPr/>
      <dgm:t>
        <a:bodyPr/>
        <a:lstStyle/>
        <a:p>
          <a:endParaRPr lang="en-US"/>
        </a:p>
      </dgm:t>
    </dgm:pt>
    <dgm:pt modelId="{1974CEB4-F798-4684-AEF5-11694B51A9F7}">
      <dgm:prSet/>
      <dgm:spPr/>
      <dgm:t>
        <a:bodyPr/>
        <a:lstStyle/>
        <a:p>
          <a:r>
            <a:rPr lang="en-US" b="1" dirty="0"/>
            <a:t>Unstable</a:t>
          </a:r>
          <a:r>
            <a:rPr lang="en-US" dirty="0"/>
            <a:t>: On ART &gt; 1 year and any of the following</a:t>
          </a:r>
        </a:p>
      </dgm:t>
    </dgm:pt>
    <dgm:pt modelId="{91C13D9A-C0E9-4386-B71A-6731E6792727}" type="parTrans" cxnId="{0F28744D-C8A5-47D6-895A-4E884B985115}">
      <dgm:prSet/>
      <dgm:spPr/>
      <dgm:t>
        <a:bodyPr/>
        <a:lstStyle/>
        <a:p>
          <a:endParaRPr lang="en-US"/>
        </a:p>
      </dgm:t>
    </dgm:pt>
    <dgm:pt modelId="{43F0DF79-8791-453C-9264-F6EBFCA07078}" type="sibTrans" cxnId="{0F28744D-C8A5-47D6-895A-4E884B985115}">
      <dgm:prSet/>
      <dgm:spPr/>
      <dgm:t>
        <a:bodyPr/>
        <a:lstStyle/>
        <a:p>
          <a:endParaRPr lang="en-US"/>
        </a:p>
      </dgm:t>
    </dgm:pt>
    <dgm:pt modelId="{773D2ECB-BEC8-4D40-9410-D88157B123BF}">
      <dgm:prSet/>
      <dgm:spPr/>
      <dgm:t>
        <a:bodyPr/>
        <a:lstStyle/>
        <a:p>
          <a:r>
            <a:rPr lang="en-US"/>
            <a:t>Not virally suppressed, CD4 &lt; 200, adverse drug reaction requiring ongoing monitoring, pregnant, breastfeeding, active opportunistic infection, substance abuse, mental illness, co-morbid conditions requiring frequent follow, up non-adherent with ART,</a:t>
          </a:r>
        </a:p>
      </dgm:t>
    </dgm:pt>
    <dgm:pt modelId="{B1F8EA91-0F7E-4FFC-A67B-26835D1C020D}" type="parTrans" cxnId="{F46E4855-419B-4835-A976-E8B34115FF7A}">
      <dgm:prSet/>
      <dgm:spPr/>
      <dgm:t>
        <a:bodyPr/>
        <a:lstStyle/>
        <a:p>
          <a:endParaRPr lang="en-US"/>
        </a:p>
      </dgm:t>
    </dgm:pt>
    <dgm:pt modelId="{E9D8CF52-70B3-4A8E-8532-3410A72D23F5}" type="sibTrans" cxnId="{F46E4855-419B-4835-A976-E8B34115FF7A}">
      <dgm:prSet/>
      <dgm:spPr/>
      <dgm:t>
        <a:bodyPr/>
        <a:lstStyle/>
        <a:p>
          <a:endParaRPr lang="en-US"/>
        </a:p>
      </dgm:t>
    </dgm:pt>
    <dgm:pt modelId="{51221BAF-DA42-4784-A0C5-774FC9B3616E}">
      <dgm:prSet/>
      <dgm:spPr/>
      <dgm:t>
        <a:bodyPr/>
        <a:lstStyle/>
        <a:p>
          <a:r>
            <a:rPr lang="en-US" b="1" dirty="0"/>
            <a:t>Non-adherent</a:t>
          </a:r>
          <a:r>
            <a:rPr lang="en-US" dirty="0"/>
            <a:t>: ≥2 missed doses/month if on daily regimen, ≥4 missed doses/month if on BID regimens, missed medication pick ups</a:t>
          </a:r>
        </a:p>
      </dgm:t>
    </dgm:pt>
    <dgm:pt modelId="{7C812749-2CB9-450E-BCA6-2D165F63F557}" type="parTrans" cxnId="{3766AA50-27DD-4140-8442-9113C8B17B52}">
      <dgm:prSet/>
      <dgm:spPr/>
      <dgm:t>
        <a:bodyPr/>
        <a:lstStyle/>
        <a:p>
          <a:endParaRPr lang="en-US"/>
        </a:p>
      </dgm:t>
    </dgm:pt>
    <dgm:pt modelId="{BAA0A8AB-AD3F-436F-9893-7CC82EE44006}" type="sibTrans" cxnId="{3766AA50-27DD-4140-8442-9113C8B17B52}">
      <dgm:prSet/>
      <dgm:spPr/>
      <dgm:t>
        <a:bodyPr/>
        <a:lstStyle/>
        <a:p>
          <a:endParaRPr lang="en-US"/>
        </a:p>
      </dgm:t>
    </dgm:pt>
    <dgm:pt modelId="{C0AFA6B0-E610-4D5E-9892-A4C2921AE670}" type="pres">
      <dgm:prSet presAssocID="{9CAA379B-F585-4795-ACC4-616C98891975}" presName="linear" presStyleCnt="0">
        <dgm:presLayoutVars>
          <dgm:animLvl val="lvl"/>
          <dgm:resizeHandles val="exact"/>
        </dgm:presLayoutVars>
      </dgm:prSet>
      <dgm:spPr/>
    </dgm:pt>
    <dgm:pt modelId="{606DC29D-EB8F-44AD-BA39-E23E98042CBC}" type="pres">
      <dgm:prSet presAssocID="{E5C2DE3B-E086-41A0-850D-261D3771EF9B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5048A080-46AC-4D66-BC42-73BA0C489074}" type="pres">
      <dgm:prSet presAssocID="{96DFA6C8-3302-4233-9B61-412FC1452B83}" presName="spacer" presStyleCnt="0"/>
      <dgm:spPr/>
    </dgm:pt>
    <dgm:pt modelId="{B22BA501-59CE-4F66-BD83-473DEE2F7CE2}" type="pres">
      <dgm:prSet presAssocID="{73CA2CEC-238C-48D7-8C70-94054B3BE990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7E5338BD-F738-4D3D-AA90-30A98841FB1F}" type="pres">
      <dgm:prSet presAssocID="{97CA6E95-1425-4F9D-906F-FF44582ECD72}" presName="spacer" presStyleCnt="0"/>
      <dgm:spPr/>
    </dgm:pt>
    <dgm:pt modelId="{799AEA2E-41C9-4764-A736-49B2CF3C4B08}" type="pres">
      <dgm:prSet presAssocID="{80464A83-D816-412D-9BC3-6BC73962FEA7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73C4367A-0D49-4EFA-941A-1175B563BE83}" type="pres">
      <dgm:prSet presAssocID="{8C29C178-912A-4225-BA40-7609E1810B17}" presName="spacer" presStyleCnt="0"/>
      <dgm:spPr/>
    </dgm:pt>
    <dgm:pt modelId="{07CBBE80-3ECC-4090-93ED-FC44561AA9F3}" type="pres">
      <dgm:prSet presAssocID="{3C815D4E-0D43-4EAF-9B5F-1EFD21F148DC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34BD95DD-2D3B-4226-A241-F1884165DD1D}" type="pres">
      <dgm:prSet presAssocID="{8283AC9D-E516-429A-9C8C-0DB9C6D2ED53}" presName="spacer" presStyleCnt="0"/>
      <dgm:spPr/>
    </dgm:pt>
    <dgm:pt modelId="{615E9213-CAE2-47BE-B701-9374CC5D603E}" type="pres">
      <dgm:prSet presAssocID="{1974CEB4-F798-4684-AEF5-11694B51A9F7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FFC52C16-CC79-4FE2-AE28-0A900162C62E}" type="pres">
      <dgm:prSet presAssocID="{1974CEB4-F798-4684-AEF5-11694B51A9F7}" presName="childText" presStyleLbl="revTx" presStyleIdx="0" presStyleCnt="1">
        <dgm:presLayoutVars>
          <dgm:bulletEnabled val="1"/>
        </dgm:presLayoutVars>
      </dgm:prSet>
      <dgm:spPr/>
    </dgm:pt>
    <dgm:pt modelId="{59006ED1-CE95-4E21-A7D1-0825D7BF62DC}" type="pres">
      <dgm:prSet presAssocID="{51221BAF-DA42-4784-A0C5-774FC9B3616E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8F754C29-87BA-43D6-AEDA-695E47438A67}" type="presOf" srcId="{51221BAF-DA42-4784-A0C5-774FC9B3616E}" destId="{59006ED1-CE95-4E21-A7D1-0825D7BF62DC}" srcOrd="0" destOrd="0" presId="urn:microsoft.com/office/officeart/2005/8/layout/vList2"/>
    <dgm:cxn modelId="{772F992A-8DC4-4482-B578-650CCD1ED85B}" srcId="{9CAA379B-F585-4795-ACC4-616C98891975}" destId="{3C815D4E-0D43-4EAF-9B5F-1EFD21F148DC}" srcOrd="3" destOrd="0" parTransId="{06D8852D-3E4B-403A-BE12-951738AD6EE2}" sibTransId="{8283AC9D-E516-429A-9C8C-0DB9C6D2ED53}"/>
    <dgm:cxn modelId="{727FE82E-FCB8-4524-B015-5527BBF26CC7}" srcId="{9CAA379B-F585-4795-ACC4-616C98891975}" destId="{E5C2DE3B-E086-41A0-850D-261D3771EF9B}" srcOrd="0" destOrd="0" parTransId="{C08669F8-BD80-4547-B4B9-423722287304}" sibTransId="{96DFA6C8-3302-4233-9B61-412FC1452B83}"/>
    <dgm:cxn modelId="{37BFF95C-381D-4ED4-A7AD-2D47527E85E7}" type="presOf" srcId="{1974CEB4-F798-4684-AEF5-11694B51A9F7}" destId="{615E9213-CAE2-47BE-B701-9374CC5D603E}" srcOrd="0" destOrd="0" presId="urn:microsoft.com/office/officeart/2005/8/layout/vList2"/>
    <dgm:cxn modelId="{D144FD67-0C71-434E-A4CD-E255F68840F7}" type="presOf" srcId="{9CAA379B-F585-4795-ACC4-616C98891975}" destId="{C0AFA6B0-E610-4D5E-9892-A4C2921AE670}" srcOrd="0" destOrd="0" presId="urn:microsoft.com/office/officeart/2005/8/layout/vList2"/>
    <dgm:cxn modelId="{8D1D6468-37FB-40D3-80E8-4F6C29D335EA}" srcId="{9CAA379B-F585-4795-ACC4-616C98891975}" destId="{73CA2CEC-238C-48D7-8C70-94054B3BE990}" srcOrd="1" destOrd="0" parTransId="{4BACE2F9-090E-427E-9BC8-93D32E2BDE56}" sibTransId="{97CA6E95-1425-4F9D-906F-FF44582ECD72}"/>
    <dgm:cxn modelId="{0F28744D-C8A5-47D6-895A-4E884B985115}" srcId="{9CAA379B-F585-4795-ACC4-616C98891975}" destId="{1974CEB4-F798-4684-AEF5-11694B51A9F7}" srcOrd="4" destOrd="0" parTransId="{91C13D9A-C0E9-4386-B71A-6731E6792727}" sibTransId="{43F0DF79-8791-453C-9264-F6EBFCA07078}"/>
    <dgm:cxn modelId="{3766AA50-27DD-4140-8442-9113C8B17B52}" srcId="{9CAA379B-F585-4795-ACC4-616C98891975}" destId="{51221BAF-DA42-4784-A0C5-774FC9B3616E}" srcOrd="5" destOrd="0" parTransId="{7C812749-2CB9-450E-BCA6-2D165F63F557}" sibTransId="{BAA0A8AB-AD3F-436F-9893-7CC82EE44006}"/>
    <dgm:cxn modelId="{3B43EC53-A9D6-4DA7-930E-F48A7DE69456}" type="presOf" srcId="{80464A83-D816-412D-9BC3-6BC73962FEA7}" destId="{799AEA2E-41C9-4764-A736-49B2CF3C4B08}" srcOrd="0" destOrd="0" presId="urn:microsoft.com/office/officeart/2005/8/layout/vList2"/>
    <dgm:cxn modelId="{F46E4855-419B-4835-A976-E8B34115FF7A}" srcId="{1974CEB4-F798-4684-AEF5-11694B51A9F7}" destId="{773D2ECB-BEC8-4D40-9410-D88157B123BF}" srcOrd="0" destOrd="0" parTransId="{B1F8EA91-0F7E-4FFC-A67B-26835D1C020D}" sibTransId="{E9D8CF52-70B3-4A8E-8532-3410A72D23F5}"/>
    <dgm:cxn modelId="{54C96585-B6E0-4354-8A5D-23F42F86C418}" type="presOf" srcId="{E5C2DE3B-E086-41A0-850D-261D3771EF9B}" destId="{606DC29D-EB8F-44AD-BA39-E23E98042CBC}" srcOrd="0" destOrd="0" presId="urn:microsoft.com/office/officeart/2005/8/layout/vList2"/>
    <dgm:cxn modelId="{75540EB8-85A1-4E31-9714-6CEB8A822F4C}" type="presOf" srcId="{73CA2CEC-238C-48D7-8C70-94054B3BE990}" destId="{B22BA501-59CE-4F66-BD83-473DEE2F7CE2}" srcOrd="0" destOrd="0" presId="urn:microsoft.com/office/officeart/2005/8/layout/vList2"/>
    <dgm:cxn modelId="{4491A5C1-A380-4A38-B28C-E3F3AE609637}" type="presOf" srcId="{773D2ECB-BEC8-4D40-9410-D88157B123BF}" destId="{FFC52C16-CC79-4FE2-AE28-0A900162C62E}" srcOrd="0" destOrd="0" presId="urn:microsoft.com/office/officeart/2005/8/layout/vList2"/>
    <dgm:cxn modelId="{3165ADCA-DBD8-4F80-869B-D67A4BF49C7F}" type="presOf" srcId="{3C815D4E-0D43-4EAF-9B5F-1EFD21F148DC}" destId="{07CBBE80-3ECC-4090-93ED-FC44561AA9F3}" srcOrd="0" destOrd="0" presId="urn:microsoft.com/office/officeart/2005/8/layout/vList2"/>
    <dgm:cxn modelId="{C221FDD7-033B-4236-8DAF-B7063FC5B871}" srcId="{9CAA379B-F585-4795-ACC4-616C98891975}" destId="{80464A83-D816-412D-9BC3-6BC73962FEA7}" srcOrd="2" destOrd="0" parTransId="{7A8F3E76-BA66-4425-A715-FC3404CF12F8}" sibTransId="{8C29C178-912A-4225-BA40-7609E1810B17}"/>
    <dgm:cxn modelId="{7D7D8297-F15A-40DA-BD75-1D0DCB0CC88A}" type="presParOf" srcId="{C0AFA6B0-E610-4D5E-9892-A4C2921AE670}" destId="{606DC29D-EB8F-44AD-BA39-E23E98042CBC}" srcOrd="0" destOrd="0" presId="urn:microsoft.com/office/officeart/2005/8/layout/vList2"/>
    <dgm:cxn modelId="{7290DA40-FEDD-42B6-BFA5-6080247B5C93}" type="presParOf" srcId="{C0AFA6B0-E610-4D5E-9892-A4C2921AE670}" destId="{5048A080-46AC-4D66-BC42-73BA0C489074}" srcOrd="1" destOrd="0" presId="urn:microsoft.com/office/officeart/2005/8/layout/vList2"/>
    <dgm:cxn modelId="{1A6C452A-F80C-41A6-B572-5CD4D0E14012}" type="presParOf" srcId="{C0AFA6B0-E610-4D5E-9892-A4C2921AE670}" destId="{B22BA501-59CE-4F66-BD83-473DEE2F7CE2}" srcOrd="2" destOrd="0" presId="urn:microsoft.com/office/officeart/2005/8/layout/vList2"/>
    <dgm:cxn modelId="{844AAD66-7EF8-4B59-A5D6-D7BB56CB9E15}" type="presParOf" srcId="{C0AFA6B0-E610-4D5E-9892-A4C2921AE670}" destId="{7E5338BD-F738-4D3D-AA90-30A98841FB1F}" srcOrd="3" destOrd="0" presId="urn:microsoft.com/office/officeart/2005/8/layout/vList2"/>
    <dgm:cxn modelId="{CFD9867E-A32E-475E-BADB-31E095ED5D9B}" type="presParOf" srcId="{C0AFA6B0-E610-4D5E-9892-A4C2921AE670}" destId="{799AEA2E-41C9-4764-A736-49B2CF3C4B08}" srcOrd="4" destOrd="0" presId="urn:microsoft.com/office/officeart/2005/8/layout/vList2"/>
    <dgm:cxn modelId="{29623DC4-2147-40A3-8C86-BAA1DF8C152B}" type="presParOf" srcId="{C0AFA6B0-E610-4D5E-9892-A4C2921AE670}" destId="{73C4367A-0D49-4EFA-941A-1175B563BE83}" srcOrd="5" destOrd="0" presId="urn:microsoft.com/office/officeart/2005/8/layout/vList2"/>
    <dgm:cxn modelId="{32758721-69FB-4E86-8418-465408CBE88B}" type="presParOf" srcId="{C0AFA6B0-E610-4D5E-9892-A4C2921AE670}" destId="{07CBBE80-3ECC-4090-93ED-FC44561AA9F3}" srcOrd="6" destOrd="0" presId="urn:microsoft.com/office/officeart/2005/8/layout/vList2"/>
    <dgm:cxn modelId="{4D9A599B-8CB2-48BA-A024-E60AC42C3DD2}" type="presParOf" srcId="{C0AFA6B0-E610-4D5E-9892-A4C2921AE670}" destId="{34BD95DD-2D3B-4226-A241-F1884165DD1D}" srcOrd="7" destOrd="0" presId="urn:microsoft.com/office/officeart/2005/8/layout/vList2"/>
    <dgm:cxn modelId="{25C0686B-A48B-4A93-9E59-D4AD39FF076F}" type="presParOf" srcId="{C0AFA6B0-E610-4D5E-9892-A4C2921AE670}" destId="{615E9213-CAE2-47BE-B701-9374CC5D603E}" srcOrd="8" destOrd="0" presId="urn:microsoft.com/office/officeart/2005/8/layout/vList2"/>
    <dgm:cxn modelId="{21765821-F31A-4803-B470-90C8910455A4}" type="presParOf" srcId="{C0AFA6B0-E610-4D5E-9892-A4C2921AE670}" destId="{FFC52C16-CC79-4FE2-AE28-0A900162C62E}" srcOrd="9" destOrd="0" presId="urn:microsoft.com/office/officeart/2005/8/layout/vList2"/>
    <dgm:cxn modelId="{5884F658-0FEF-48E5-B140-8252667C4E11}" type="presParOf" srcId="{C0AFA6B0-E610-4D5E-9892-A4C2921AE670}" destId="{59006ED1-CE95-4E21-A7D1-0825D7BF62DC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4060A7A2-F685-417F-A5E6-56A630CC7EF3}" type="doc">
      <dgm:prSet loTypeId="urn:microsoft.com/office/officeart/2005/8/layout/vList2" loCatId="list" qsTypeId="urn:microsoft.com/office/officeart/2005/8/quickstyle/3d1" qsCatId="3D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47AD9C27-D94B-47E4-828E-45983D55F195}">
      <dgm:prSet/>
      <dgm:spPr/>
      <dgm:t>
        <a:bodyPr/>
        <a:lstStyle/>
        <a:p>
          <a:r>
            <a:rPr lang="en-US" dirty="0"/>
            <a:t>Screening for AHD</a:t>
          </a:r>
        </a:p>
      </dgm:t>
    </dgm:pt>
    <dgm:pt modelId="{051C2CFB-C2BD-4FE9-9BF5-48FDC891240A}" type="parTrans" cxnId="{634D332B-1394-4969-B19A-165DCDE488B0}">
      <dgm:prSet/>
      <dgm:spPr/>
      <dgm:t>
        <a:bodyPr/>
        <a:lstStyle/>
        <a:p>
          <a:endParaRPr lang="en-US"/>
        </a:p>
      </dgm:t>
    </dgm:pt>
    <dgm:pt modelId="{456987C3-A2A4-4ED7-9B07-0108F4ABC616}" type="sibTrans" cxnId="{634D332B-1394-4969-B19A-165DCDE488B0}">
      <dgm:prSet/>
      <dgm:spPr/>
      <dgm:t>
        <a:bodyPr/>
        <a:lstStyle/>
        <a:p>
          <a:endParaRPr lang="en-US"/>
        </a:p>
      </dgm:t>
    </dgm:pt>
    <dgm:pt modelId="{287A8EBF-16F0-41B5-8A2A-F505DE047C74}" type="pres">
      <dgm:prSet presAssocID="{4060A7A2-F685-417F-A5E6-56A630CC7EF3}" presName="linear" presStyleCnt="0">
        <dgm:presLayoutVars>
          <dgm:animLvl val="lvl"/>
          <dgm:resizeHandles val="exact"/>
        </dgm:presLayoutVars>
      </dgm:prSet>
      <dgm:spPr/>
    </dgm:pt>
    <dgm:pt modelId="{4CA91C86-DC72-4F36-B56A-88B160A42344}" type="pres">
      <dgm:prSet presAssocID="{47AD9C27-D94B-47E4-828E-45983D55F195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735B3516-2417-4835-B214-BD3A2464E0BE}" type="presOf" srcId="{47AD9C27-D94B-47E4-828E-45983D55F195}" destId="{4CA91C86-DC72-4F36-B56A-88B160A42344}" srcOrd="0" destOrd="0" presId="urn:microsoft.com/office/officeart/2005/8/layout/vList2"/>
    <dgm:cxn modelId="{634D332B-1394-4969-B19A-165DCDE488B0}" srcId="{4060A7A2-F685-417F-A5E6-56A630CC7EF3}" destId="{47AD9C27-D94B-47E4-828E-45983D55F195}" srcOrd="0" destOrd="0" parTransId="{051C2CFB-C2BD-4FE9-9BF5-48FDC891240A}" sibTransId="{456987C3-A2A4-4ED7-9B07-0108F4ABC616}"/>
    <dgm:cxn modelId="{810152FF-3CF2-4501-9CC9-A831009D6129}" type="presOf" srcId="{4060A7A2-F685-417F-A5E6-56A630CC7EF3}" destId="{287A8EBF-16F0-41B5-8A2A-F505DE047C74}" srcOrd="0" destOrd="0" presId="urn:microsoft.com/office/officeart/2005/8/layout/vList2"/>
    <dgm:cxn modelId="{1F8273A7-04FD-4641-98B3-B1F5B7F992BE}" type="presParOf" srcId="{287A8EBF-16F0-41B5-8A2A-F505DE047C74}" destId="{4CA91C86-DC72-4F36-B56A-88B160A4234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B5C856E-7A28-4670-91DB-35DEB7E36EB2}" type="doc">
      <dgm:prSet loTypeId="urn:microsoft.com/office/officeart/2005/8/layout/vList2" loCatId="list" qsTypeId="urn:microsoft.com/office/officeart/2005/8/quickstyle/3d1" qsCatId="3D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F1C039DD-107D-479D-B717-327B172E01C6}">
      <dgm:prSet/>
      <dgm:spPr/>
      <dgm:t>
        <a:bodyPr/>
        <a:lstStyle/>
        <a:p>
          <a:r>
            <a:rPr lang="en-US" dirty="0"/>
            <a:t>How: CD4 count</a:t>
          </a:r>
        </a:p>
      </dgm:t>
    </dgm:pt>
    <dgm:pt modelId="{486F2FF9-6ECE-4379-B227-B4BBF2A9E16D}" type="parTrans" cxnId="{1D27870A-686C-430A-B0A7-BF5BCEBE3868}">
      <dgm:prSet/>
      <dgm:spPr/>
      <dgm:t>
        <a:bodyPr/>
        <a:lstStyle/>
        <a:p>
          <a:endParaRPr lang="en-US"/>
        </a:p>
      </dgm:t>
    </dgm:pt>
    <dgm:pt modelId="{C316CEF8-88A5-484B-BA68-D07F01DC2EDE}" type="sibTrans" cxnId="{1D27870A-686C-430A-B0A7-BF5BCEBE3868}">
      <dgm:prSet/>
      <dgm:spPr/>
      <dgm:t>
        <a:bodyPr/>
        <a:lstStyle/>
        <a:p>
          <a:endParaRPr lang="en-US"/>
        </a:p>
      </dgm:t>
    </dgm:pt>
    <dgm:pt modelId="{63D436AC-14B4-494D-862D-B57FB6981ADC}">
      <dgm:prSet/>
      <dgm:spPr/>
      <dgm:t>
        <a:bodyPr/>
        <a:lstStyle/>
        <a:p>
          <a:r>
            <a:rPr lang="en-US" dirty="0"/>
            <a:t>When: At initiation of therapy, returning to care, switching therapy after treatment failure, develops WHO stage 3 or 4, HIV load &gt; 1000 copies</a:t>
          </a:r>
        </a:p>
      </dgm:t>
    </dgm:pt>
    <dgm:pt modelId="{C9D314E3-E360-4F72-8488-85CA456FB859}" type="parTrans" cxnId="{A50DCB92-D2A9-497D-9A7A-F5FA8CA8FC58}">
      <dgm:prSet/>
      <dgm:spPr/>
      <dgm:t>
        <a:bodyPr/>
        <a:lstStyle/>
        <a:p>
          <a:endParaRPr lang="en-US"/>
        </a:p>
      </dgm:t>
    </dgm:pt>
    <dgm:pt modelId="{DC13F1F0-023A-4D72-8851-64D40765E208}" type="sibTrans" cxnId="{A50DCB92-D2A9-497D-9A7A-F5FA8CA8FC58}">
      <dgm:prSet/>
      <dgm:spPr/>
      <dgm:t>
        <a:bodyPr/>
        <a:lstStyle/>
        <a:p>
          <a:endParaRPr lang="en-US"/>
        </a:p>
      </dgm:t>
    </dgm:pt>
    <dgm:pt modelId="{BED972AF-7790-4B31-AA42-F66EC393827F}">
      <dgm:prSet/>
      <dgm:spPr/>
      <dgm:t>
        <a:bodyPr/>
        <a:lstStyle/>
        <a:p>
          <a:r>
            <a:rPr lang="en-US" dirty="0"/>
            <a:t>How often: Repeat at 6 and 12 months</a:t>
          </a:r>
        </a:p>
      </dgm:t>
    </dgm:pt>
    <dgm:pt modelId="{1443374D-CC2B-4863-A502-905E9C83ACAF}" type="parTrans" cxnId="{68CA5AA0-99AC-42DD-B63A-D1B56A484E4E}">
      <dgm:prSet/>
      <dgm:spPr/>
      <dgm:t>
        <a:bodyPr/>
        <a:lstStyle/>
        <a:p>
          <a:endParaRPr lang="en-US"/>
        </a:p>
      </dgm:t>
    </dgm:pt>
    <dgm:pt modelId="{9A9D796F-44D1-4358-9FD3-999F5A83BD75}" type="sibTrans" cxnId="{68CA5AA0-99AC-42DD-B63A-D1B56A484E4E}">
      <dgm:prSet/>
      <dgm:spPr/>
      <dgm:t>
        <a:bodyPr/>
        <a:lstStyle/>
        <a:p>
          <a:endParaRPr lang="en-US"/>
        </a:p>
      </dgm:t>
    </dgm:pt>
    <dgm:pt modelId="{3ED0CB6F-6BF6-458D-AE75-47614ABA591E}">
      <dgm:prSet/>
      <dgm:spPr/>
      <dgm:t>
        <a:bodyPr/>
        <a:lstStyle/>
        <a:p>
          <a:r>
            <a:rPr lang="en-US" dirty="0"/>
            <a:t>Discontinue after 2 consecutive CD4 counts &gt; 350</a:t>
          </a:r>
        </a:p>
      </dgm:t>
    </dgm:pt>
    <dgm:pt modelId="{0B2CC163-23D2-4C6F-9E32-330CB7A527BA}" type="parTrans" cxnId="{316E8E9F-C622-4343-BCFE-4D2E4AC04C7A}">
      <dgm:prSet/>
      <dgm:spPr/>
      <dgm:t>
        <a:bodyPr/>
        <a:lstStyle/>
        <a:p>
          <a:endParaRPr lang="en-US"/>
        </a:p>
      </dgm:t>
    </dgm:pt>
    <dgm:pt modelId="{8F8882AC-EDA2-40E1-B775-22908D289555}" type="sibTrans" cxnId="{316E8E9F-C622-4343-BCFE-4D2E4AC04C7A}">
      <dgm:prSet/>
      <dgm:spPr/>
      <dgm:t>
        <a:bodyPr/>
        <a:lstStyle/>
        <a:p>
          <a:endParaRPr lang="en-US"/>
        </a:p>
      </dgm:t>
    </dgm:pt>
    <dgm:pt modelId="{4A5B12F2-DBAB-42C3-BD32-9BA0F0CF545D}">
      <dgm:prSet/>
      <dgm:spPr/>
      <dgm:t>
        <a:bodyPr/>
        <a:lstStyle/>
        <a:p>
          <a:r>
            <a:rPr lang="en-US" dirty="0"/>
            <a:t>All children &lt; 5 years old should have a CD4 count every 6 months</a:t>
          </a:r>
        </a:p>
      </dgm:t>
    </dgm:pt>
    <dgm:pt modelId="{B96FDCDD-99BE-4D70-B54F-E62EA3BC4FB3}" type="parTrans" cxnId="{C1A2ABD7-1094-4E0D-A0D7-E2353DF5A89C}">
      <dgm:prSet/>
      <dgm:spPr/>
      <dgm:t>
        <a:bodyPr/>
        <a:lstStyle/>
        <a:p>
          <a:endParaRPr lang="en-US"/>
        </a:p>
      </dgm:t>
    </dgm:pt>
    <dgm:pt modelId="{F4D8CD6A-4CE5-402C-9772-F8748B4BE601}" type="sibTrans" cxnId="{C1A2ABD7-1094-4E0D-A0D7-E2353DF5A89C}">
      <dgm:prSet/>
      <dgm:spPr/>
      <dgm:t>
        <a:bodyPr/>
        <a:lstStyle/>
        <a:p>
          <a:endParaRPr lang="en-US"/>
        </a:p>
      </dgm:t>
    </dgm:pt>
    <dgm:pt modelId="{3A3BEC1A-BE6F-4B09-9502-4929D081907D}">
      <dgm:prSet/>
      <dgm:spPr/>
      <dgm:t>
        <a:bodyPr/>
        <a:lstStyle/>
        <a:p>
          <a:r>
            <a:rPr lang="en-US"/>
            <a:t>Annually if ≤ 350</a:t>
          </a:r>
          <a:endParaRPr lang="en-US" dirty="0"/>
        </a:p>
      </dgm:t>
    </dgm:pt>
    <dgm:pt modelId="{4024619B-B444-4B3B-AD94-F4E6F47A563C}" type="parTrans" cxnId="{7F873655-8CA5-458F-83AE-032AA8EFA1EB}">
      <dgm:prSet/>
      <dgm:spPr/>
      <dgm:t>
        <a:bodyPr/>
        <a:lstStyle/>
        <a:p>
          <a:endParaRPr lang="en-US"/>
        </a:p>
      </dgm:t>
    </dgm:pt>
    <dgm:pt modelId="{78A2C878-4F8A-4B27-A7FF-8A60B471B410}" type="sibTrans" cxnId="{7F873655-8CA5-458F-83AE-032AA8EFA1EB}">
      <dgm:prSet/>
      <dgm:spPr/>
      <dgm:t>
        <a:bodyPr/>
        <a:lstStyle/>
        <a:p>
          <a:endParaRPr lang="en-US"/>
        </a:p>
      </dgm:t>
    </dgm:pt>
    <dgm:pt modelId="{25B9DE4F-1A87-4BF8-BCA8-753C4EA3E2D8}" type="pres">
      <dgm:prSet presAssocID="{7B5C856E-7A28-4670-91DB-35DEB7E36EB2}" presName="linear" presStyleCnt="0">
        <dgm:presLayoutVars>
          <dgm:animLvl val="lvl"/>
          <dgm:resizeHandles val="exact"/>
        </dgm:presLayoutVars>
      </dgm:prSet>
      <dgm:spPr/>
    </dgm:pt>
    <dgm:pt modelId="{4EAE7D64-69AE-43DF-AE92-C43A0E639AD4}" type="pres">
      <dgm:prSet presAssocID="{F1C039DD-107D-479D-B717-327B172E01C6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A990B48B-6492-4941-BC35-0F36EDEA3363}" type="pres">
      <dgm:prSet presAssocID="{C316CEF8-88A5-484B-BA68-D07F01DC2EDE}" presName="spacer" presStyleCnt="0"/>
      <dgm:spPr/>
    </dgm:pt>
    <dgm:pt modelId="{17C8307B-6A99-476E-B6EE-066DFC12BDA6}" type="pres">
      <dgm:prSet presAssocID="{63D436AC-14B4-494D-862D-B57FB6981ADC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E0A9C490-3C66-4A99-BFEC-2E513695195F}" type="pres">
      <dgm:prSet presAssocID="{DC13F1F0-023A-4D72-8851-64D40765E208}" presName="spacer" presStyleCnt="0"/>
      <dgm:spPr/>
    </dgm:pt>
    <dgm:pt modelId="{9064C541-580A-4EA3-A301-8087B48779EA}" type="pres">
      <dgm:prSet presAssocID="{BED972AF-7790-4B31-AA42-F66EC393827F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062E4401-DBEB-46FE-8E4C-E905C636CFAF}" type="pres">
      <dgm:prSet presAssocID="{BED972AF-7790-4B31-AA42-F66EC393827F}" presName="childText" presStyleLbl="revTx" presStyleIdx="0" presStyleCnt="1">
        <dgm:presLayoutVars>
          <dgm:bulletEnabled val="1"/>
        </dgm:presLayoutVars>
      </dgm:prSet>
      <dgm:spPr/>
    </dgm:pt>
    <dgm:pt modelId="{8AAD653A-ED8F-4641-82A7-1EE6CE4F824E}" type="pres">
      <dgm:prSet presAssocID="{3ED0CB6F-6BF6-458D-AE75-47614ABA591E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83786D84-63E0-47C9-B0E5-F1513CD40578}" type="pres">
      <dgm:prSet presAssocID="{8F8882AC-EDA2-40E1-B775-22908D289555}" presName="spacer" presStyleCnt="0"/>
      <dgm:spPr/>
    </dgm:pt>
    <dgm:pt modelId="{C673D32B-5297-456B-A8DB-682387F1175E}" type="pres">
      <dgm:prSet presAssocID="{4A5B12F2-DBAB-42C3-BD32-9BA0F0CF545D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1D27870A-686C-430A-B0A7-BF5BCEBE3868}" srcId="{7B5C856E-7A28-4670-91DB-35DEB7E36EB2}" destId="{F1C039DD-107D-479D-B717-327B172E01C6}" srcOrd="0" destOrd="0" parTransId="{486F2FF9-6ECE-4379-B227-B4BBF2A9E16D}" sibTransId="{C316CEF8-88A5-484B-BA68-D07F01DC2EDE}"/>
    <dgm:cxn modelId="{807FB70D-7CB0-4FCA-812E-195DBD5F96FD}" type="presOf" srcId="{3ED0CB6F-6BF6-458D-AE75-47614ABA591E}" destId="{8AAD653A-ED8F-4641-82A7-1EE6CE4F824E}" srcOrd="0" destOrd="0" presId="urn:microsoft.com/office/officeart/2005/8/layout/vList2"/>
    <dgm:cxn modelId="{53B7631F-21B4-4347-80A8-8D29DA2F9888}" type="presOf" srcId="{3A3BEC1A-BE6F-4B09-9502-4929D081907D}" destId="{062E4401-DBEB-46FE-8E4C-E905C636CFAF}" srcOrd="0" destOrd="0" presId="urn:microsoft.com/office/officeart/2005/8/layout/vList2"/>
    <dgm:cxn modelId="{E14EF62F-C7C2-40B3-8AC3-041DDEEAF78A}" type="presOf" srcId="{7B5C856E-7A28-4670-91DB-35DEB7E36EB2}" destId="{25B9DE4F-1A87-4BF8-BCA8-753C4EA3E2D8}" srcOrd="0" destOrd="0" presId="urn:microsoft.com/office/officeart/2005/8/layout/vList2"/>
    <dgm:cxn modelId="{4736936F-2A90-4CAD-BD5D-A85F08843289}" type="presOf" srcId="{63D436AC-14B4-494D-862D-B57FB6981ADC}" destId="{17C8307B-6A99-476E-B6EE-066DFC12BDA6}" srcOrd="0" destOrd="0" presId="urn:microsoft.com/office/officeart/2005/8/layout/vList2"/>
    <dgm:cxn modelId="{7F873655-8CA5-458F-83AE-032AA8EFA1EB}" srcId="{BED972AF-7790-4B31-AA42-F66EC393827F}" destId="{3A3BEC1A-BE6F-4B09-9502-4929D081907D}" srcOrd="0" destOrd="0" parTransId="{4024619B-B444-4B3B-AD94-F4E6F47A563C}" sibTransId="{78A2C878-4F8A-4B27-A7FF-8A60B471B410}"/>
    <dgm:cxn modelId="{28D0B077-210A-497F-A475-C0874DAF2CC4}" type="presOf" srcId="{F1C039DD-107D-479D-B717-327B172E01C6}" destId="{4EAE7D64-69AE-43DF-AE92-C43A0E639AD4}" srcOrd="0" destOrd="0" presId="urn:microsoft.com/office/officeart/2005/8/layout/vList2"/>
    <dgm:cxn modelId="{A50DCB92-D2A9-497D-9A7A-F5FA8CA8FC58}" srcId="{7B5C856E-7A28-4670-91DB-35DEB7E36EB2}" destId="{63D436AC-14B4-494D-862D-B57FB6981ADC}" srcOrd="1" destOrd="0" parTransId="{C9D314E3-E360-4F72-8488-85CA456FB859}" sibTransId="{DC13F1F0-023A-4D72-8851-64D40765E208}"/>
    <dgm:cxn modelId="{269D9894-3418-41C6-A94E-0BEE547FFFA3}" type="presOf" srcId="{BED972AF-7790-4B31-AA42-F66EC393827F}" destId="{9064C541-580A-4EA3-A301-8087B48779EA}" srcOrd="0" destOrd="0" presId="urn:microsoft.com/office/officeart/2005/8/layout/vList2"/>
    <dgm:cxn modelId="{2F15939C-E9BF-4E28-AE54-71ED0FB6BD62}" type="presOf" srcId="{4A5B12F2-DBAB-42C3-BD32-9BA0F0CF545D}" destId="{C673D32B-5297-456B-A8DB-682387F1175E}" srcOrd="0" destOrd="0" presId="urn:microsoft.com/office/officeart/2005/8/layout/vList2"/>
    <dgm:cxn modelId="{316E8E9F-C622-4343-BCFE-4D2E4AC04C7A}" srcId="{7B5C856E-7A28-4670-91DB-35DEB7E36EB2}" destId="{3ED0CB6F-6BF6-458D-AE75-47614ABA591E}" srcOrd="3" destOrd="0" parTransId="{0B2CC163-23D2-4C6F-9E32-330CB7A527BA}" sibTransId="{8F8882AC-EDA2-40E1-B775-22908D289555}"/>
    <dgm:cxn modelId="{68CA5AA0-99AC-42DD-B63A-D1B56A484E4E}" srcId="{7B5C856E-7A28-4670-91DB-35DEB7E36EB2}" destId="{BED972AF-7790-4B31-AA42-F66EC393827F}" srcOrd="2" destOrd="0" parTransId="{1443374D-CC2B-4863-A502-905E9C83ACAF}" sibTransId="{9A9D796F-44D1-4358-9FD3-999F5A83BD75}"/>
    <dgm:cxn modelId="{C1A2ABD7-1094-4E0D-A0D7-E2353DF5A89C}" srcId="{7B5C856E-7A28-4670-91DB-35DEB7E36EB2}" destId="{4A5B12F2-DBAB-42C3-BD32-9BA0F0CF545D}" srcOrd="4" destOrd="0" parTransId="{B96FDCDD-99BE-4D70-B54F-E62EA3BC4FB3}" sibTransId="{F4D8CD6A-4CE5-402C-9772-F8748B4BE601}"/>
    <dgm:cxn modelId="{1FDFF430-71BD-4169-9EC7-7D42FB7DBF88}" type="presParOf" srcId="{25B9DE4F-1A87-4BF8-BCA8-753C4EA3E2D8}" destId="{4EAE7D64-69AE-43DF-AE92-C43A0E639AD4}" srcOrd="0" destOrd="0" presId="urn:microsoft.com/office/officeart/2005/8/layout/vList2"/>
    <dgm:cxn modelId="{5DDDD8FB-5547-41BD-99F6-9C1F9190FB6F}" type="presParOf" srcId="{25B9DE4F-1A87-4BF8-BCA8-753C4EA3E2D8}" destId="{A990B48B-6492-4941-BC35-0F36EDEA3363}" srcOrd="1" destOrd="0" presId="urn:microsoft.com/office/officeart/2005/8/layout/vList2"/>
    <dgm:cxn modelId="{5E79307C-E185-4008-9041-F9294466EB28}" type="presParOf" srcId="{25B9DE4F-1A87-4BF8-BCA8-753C4EA3E2D8}" destId="{17C8307B-6A99-476E-B6EE-066DFC12BDA6}" srcOrd="2" destOrd="0" presId="urn:microsoft.com/office/officeart/2005/8/layout/vList2"/>
    <dgm:cxn modelId="{58FEB159-DF7C-4153-874D-8C83AA77FC90}" type="presParOf" srcId="{25B9DE4F-1A87-4BF8-BCA8-753C4EA3E2D8}" destId="{E0A9C490-3C66-4A99-BFEC-2E513695195F}" srcOrd="3" destOrd="0" presId="urn:microsoft.com/office/officeart/2005/8/layout/vList2"/>
    <dgm:cxn modelId="{97A3341E-53BD-4FAF-8869-7471764ECDDE}" type="presParOf" srcId="{25B9DE4F-1A87-4BF8-BCA8-753C4EA3E2D8}" destId="{9064C541-580A-4EA3-A301-8087B48779EA}" srcOrd="4" destOrd="0" presId="urn:microsoft.com/office/officeart/2005/8/layout/vList2"/>
    <dgm:cxn modelId="{751DEC65-A96A-436A-9D04-5CF15F996AE9}" type="presParOf" srcId="{25B9DE4F-1A87-4BF8-BCA8-753C4EA3E2D8}" destId="{062E4401-DBEB-46FE-8E4C-E905C636CFAF}" srcOrd="5" destOrd="0" presId="urn:microsoft.com/office/officeart/2005/8/layout/vList2"/>
    <dgm:cxn modelId="{5FCD8DB7-50AA-405C-BA6A-4A3B517DF121}" type="presParOf" srcId="{25B9DE4F-1A87-4BF8-BCA8-753C4EA3E2D8}" destId="{8AAD653A-ED8F-4641-82A7-1EE6CE4F824E}" srcOrd="6" destOrd="0" presId="urn:microsoft.com/office/officeart/2005/8/layout/vList2"/>
    <dgm:cxn modelId="{A45CE8AF-3D20-4B6B-BF73-6F5BE3DDD00E}" type="presParOf" srcId="{25B9DE4F-1A87-4BF8-BCA8-753C4EA3E2D8}" destId="{83786D84-63E0-47C9-B0E5-F1513CD40578}" srcOrd="7" destOrd="0" presId="urn:microsoft.com/office/officeart/2005/8/layout/vList2"/>
    <dgm:cxn modelId="{2C8A25C0-9CD2-42CE-B4F9-27F1B5CFBCD9}" type="presParOf" srcId="{25B9DE4F-1A87-4BF8-BCA8-753C4EA3E2D8}" destId="{C673D32B-5297-456B-A8DB-682387F1175E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2E72CE77-0B9A-41C5-8050-34B77ED2C95C}" type="doc">
      <dgm:prSet loTypeId="urn:microsoft.com/office/officeart/2008/layout/VerticalCurvedList" loCatId="list" qsTypeId="urn:microsoft.com/office/officeart/2005/8/quickstyle/3d1" qsCatId="3D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355B043E-C711-4099-9C55-C499D1621E76}">
      <dgm:prSet/>
      <dgm:spPr/>
      <dgm:t>
        <a:bodyPr/>
        <a:lstStyle/>
        <a:p>
          <a:r>
            <a:rPr lang="en-US"/>
            <a:t>What opportunistic infections are screened for in AHD?</a:t>
          </a:r>
        </a:p>
      </dgm:t>
    </dgm:pt>
    <dgm:pt modelId="{528860DD-19C7-4E6F-9F5C-90F9C7823B86}" type="parTrans" cxnId="{418A0C5C-FEE4-4D9C-81DC-3EFE2760EBDB}">
      <dgm:prSet/>
      <dgm:spPr/>
      <dgm:t>
        <a:bodyPr/>
        <a:lstStyle/>
        <a:p>
          <a:endParaRPr lang="en-US"/>
        </a:p>
      </dgm:t>
    </dgm:pt>
    <dgm:pt modelId="{182D6926-A014-47F0-858A-63E9F21C9586}" type="sibTrans" cxnId="{418A0C5C-FEE4-4D9C-81DC-3EFE2760EBDB}">
      <dgm:prSet/>
      <dgm:spPr/>
      <dgm:t>
        <a:bodyPr/>
        <a:lstStyle/>
        <a:p>
          <a:endParaRPr lang="en-US"/>
        </a:p>
      </dgm:t>
    </dgm:pt>
    <dgm:pt modelId="{72314262-4647-4179-8ABE-390077D129AE}">
      <dgm:prSet/>
      <dgm:spPr/>
      <dgm:t>
        <a:bodyPr/>
        <a:lstStyle/>
        <a:p>
          <a:r>
            <a:rPr lang="en-US"/>
            <a:t>How are those infections screened for?</a:t>
          </a:r>
        </a:p>
      </dgm:t>
    </dgm:pt>
    <dgm:pt modelId="{69832D16-2273-4988-AF81-1C1B7254CEE8}" type="parTrans" cxnId="{CB45DE65-6CC4-4DC2-A5A3-2B1A7CB09540}">
      <dgm:prSet/>
      <dgm:spPr/>
      <dgm:t>
        <a:bodyPr/>
        <a:lstStyle/>
        <a:p>
          <a:endParaRPr lang="en-US"/>
        </a:p>
      </dgm:t>
    </dgm:pt>
    <dgm:pt modelId="{0D25260F-970D-40AF-B9C1-C2A33143C7F7}" type="sibTrans" cxnId="{CB45DE65-6CC4-4DC2-A5A3-2B1A7CB09540}">
      <dgm:prSet/>
      <dgm:spPr/>
      <dgm:t>
        <a:bodyPr/>
        <a:lstStyle/>
        <a:p>
          <a:endParaRPr lang="en-US"/>
        </a:p>
      </dgm:t>
    </dgm:pt>
    <dgm:pt modelId="{A04BA568-2082-42CE-B706-358608DAB36A}" type="pres">
      <dgm:prSet presAssocID="{2E72CE77-0B9A-41C5-8050-34B77ED2C95C}" presName="Name0" presStyleCnt="0">
        <dgm:presLayoutVars>
          <dgm:chMax val="7"/>
          <dgm:chPref val="7"/>
          <dgm:dir/>
        </dgm:presLayoutVars>
      </dgm:prSet>
      <dgm:spPr/>
    </dgm:pt>
    <dgm:pt modelId="{795012AC-7B0C-465E-AC21-EF84C3827A90}" type="pres">
      <dgm:prSet presAssocID="{2E72CE77-0B9A-41C5-8050-34B77ED2C95C}" presName="Name1" presStyleCnt="0"/>
      <dgm:spPr/>
    </dgm:pt>
    <dgm:pt modelId="{44D1C9F0-EC4C-405F-BDD3-58E26F99288B}" type="pres">
      <dgm:prSet presAssocID="{2E72CE77-0B9A-41C5-8050-34B77ED2C95C}" presName="cycle" presStyleCnt="0"/>
      <dgm:spPr/>
    </dgm:pt>
    <dgm:pt modelId="{7AB27791-A250-4359-AC67-B6219E303CFD}" type="pres">
      <dgm:prSet presAssocID="{2E72CE77-0B9A-41C5-8050-34B77ED2C95C}" presName="srcNode" presStyleLbl="node1" presStyleIdx="0" presStyleCnt="2"/>
      <dgm:spPr/>
    </dgm:pt>
    <dgm:pt modelId="{9CCCA8EF-052D-4BF5-BCFB-33B051B1F67A}" type="pres">
      <dgm:prSet presAssocID="{2E72CE77-0B9A-41C5-8050-34B77ED2C95C}" presName="conn" presStyleLbl="parChTrans1D2" presStyleIdx="0" presStyleCnt="1"/>
      <dgm:spPr/>
    </dgm:pt>
    <dgm:pt modelId="{3D0B0AE2-5DE6-4E06-863E-66B86AF93A12}" type="pres">
      <dgm:prSet presAssocID="{2E72CE77-0B9A-41C5-8050-34B77ED2C95C}" presName="extraNode" presStyleLbl="node1" presStyleIdx="0" presStyleCnt="2"/>
      <dgm:spPr/>
    </dgm:pt>
    <dgm:pt modelId="{2F35C2BD-8E9D-49FA-B963-81ABD8B2DCEF}" type="pres">
      <dgm:prSet presAssocID="{2E72CE77-0B9A-41C5-8050-34B77ED2C95C}" presName="dstNode" presStyleLbl="node1" presStyleIdx="0" presStyleCnt="2"/>
      <dgm:spPr/>
    </dgm:pt>
    <dgm:pt modelId="{0BF8C12E-896B-423C-AE0A-F809B83FD26A}" type="pres">
      <dgm:prSet presAssocID="{355B043E-C711-4099-9C55-C499D1621E76}" presName="text_1" presStyleLbl="node1" presStyleIdx="0" presStyleCnt="2">
        <dgm:presLayoutVars>
          <dgm:bulletEnabled val="1"/>
        </dgm:presLayoutVars>
      </dgm:prSet>
      <dgm:spPr/>
    </dgm:pt>
    <dgm:pt modelId="{04E1E58E-4DB7-491E-A95D-A6423941BDD7}" type="pres">
      <dgm:prSet presAssocID="{355B043E-C711-4099-9C55-C499D1621E76}" presName="accent_1" presStyleCnt="0"/>
      <dgm:spPr/>
    </dgm:pt>
    <dgm:pt modelId="{0AFAA8BF-101F-435B-AABE-D175E3CFE5E3}" type="pres">
      <dgm:prSet presAssocID="{355B043E-C711-4099-9C55-C499D1621E76}" presName="accentRepeatNode" presStyleLbl="solidFgAcc1" presStyleIdx="0" presStyleCnt="2"/>
      <dgm:spPr/>
    </dgm:pt>
    <dgm:pt modelId="{1E52AE74-A110-437A-8989-9095A203EDDF}" type="pres">
      <dgm:prSet presAssocID="{72314262-4647-4179-8ABE-390077D129AE}" presName="text_2" presStyleLbl="node1" presStyleIdx="1" presStyleCnt="2">
        <dgm:presLayoutVars>
          <dgm:bulletEnabled val="1"/>
        </dgm:presLayoutVars>
      </dgm:prSet>
      <dgm:spPr/>
    </dgm:pt>
    <dgm:pt modelId="{CF9141E5-0209-4DBC-A4CB-F85AC7CFFD89}" type="pres">
      <dgm:prSet presAssocID="{72314262-4647-4179-8ABE-390077D129AE}" presName="accent_2" presStyleCnt="0"/>
      <dgm:spPr/>
    </dgm:pt>
    <dgm:pt modelId="{C2767E86-6164-4DC2-8D36-3206838B6009}" type="pres">
      <dgm:prSet presAssocID="{72314262-4647-4179-8ABE-390077D129AE}" presName="accentRepeatNode" presStyleLbl="solidFgAcc1" presStyleIdx="1" presStyleCnt="2"/>
      <dgm:spPr/>
    </dgm:pt>
  </dgm:ptLst>
  <dgm:cxnLst>
    <dgm:cxn modelId="{BA2BA205-FE87-416C-92D9-F23D4E9AFC3D}" type="presOf" srcId="{2E72CE77-0B9A-41C5-8050-34B77ED2C95C}" destId="{A04BA568-2082-42CE-B706-358608DAB36A}" srcOrd="0" destOrd="0" presId="urn:microsoft.com/office/officeart/2008/layout/VerticalCurvedList"/>
    <dgm:cxn modelId="{418A0C5C-FEE4-4D9C-81DC-3EFE2760EBDB}" srcId="{2E72CE77-0B9A-41C5-8050-34B77ED2C95C}" destId="{355B043E-C711-4099-9C55-C499D1621E76}" srcOrd="0" destOrd="0" parTransId="{528860DD-19C7-4E6F-9F5C-90F9C7823B86}" sibTransId="{182D6926-A014-47F0-858A-63E9F21C9586}"/>
    <dgm:cxn modelId="{CB45DE65-6CC4-4DC2-A5A3-2B1A7CB09540}" srcId="{2E72CE77-0B9A-41C5-8050-34B77ED2C95C}" destId="{72314262-4647-4179-8ABE-390077D129AE}" srcOrd="1" destOrd="0" parTransId="{69832D16-2273-4988-AF81-1C1B7254CEE8}" sibTransId="{0D25260F-970D-40AF-B9C1-C2A33143C7F7}"/>
    <dgm:cxn modelId="{78AEC659-A853-4CAB-8553-A129EC8BBDE7}" type="presOf" srcId="{355B043E-C711-4099-9C55-C499D1621E76}" destId="{0BF8C12E-896B-423C-AE0A-F809B83FD26A}" srcOrd="0" destOrd="0" presId="urn:microsoft.com/office/officeart/2008/layout/VerticalCurvedList"/>
    <dgm:cxn modelId="{A29D58DB-1067-46D6-938E-B4F21CA3380A}" type="presOf" srcId="{182D6926-A014-47F0-858A-63E9F21C9586}" destId="{9CCCA8EF-052D-4BF5-BCFB-33B051B1F67A}" srcOrd="0" destOrd="0" presId="urn:microsoft.com/office/officeart/2008/layout/VerticalCurvedList"/>
    <dgm:cxn modelId="{F24BF3DE-11AB-49C4-8EB8-C6069A28E72F}" type="presOf" srcId="{72314262-4647-4179-8ABE-390077D129AE}" destId="{1E52AE74-A110-437A-8989-9095A203EDDF}" srcOrd="0" destOrd="0" presId="urn:microsoft.com/office/officeart/2008/layout/VerticalCurvedList"/>
    <dgm:cxn modelId="{B882801D-4D4F-40F0-AB87-6FB576E81A3D}" type="presParOf" srcId="{A04BA568-2082-42CE-B706-358608DAB36A}" destId="{795012AC-7B0C-465E-AC21-EF84C3827A90}" srcOrd="0" destOrd="0" presId="urn:microsoft.com/office/officeart/2008/layout/VerticalCurvedList"/>
    <dgm:cxn modelId="{0F319574-65DD-44B6-8DF8-C9C872589442}" type="presParOf" srcId="{795012AC-7B0C-465E-AC21-EF84C3827A90}" destId="{44D1C9F0-EC4C-405F-BDD3-58E26F99288B}" srcOrd="0" destOrd="0" presId="urn:microsoft.com/office/officeart/2008/layout/VerticalCurvedList"/>
    <dgm:cxn modelId="{E2B12B4B-FF37-4805-89F7-18004F0A6F9B}" type="presParOf" srcId="{44D1C9F0-EC4C-405F-BDD3-58E26F99288B}" destId="{7AB27791-A250-4359-AC67-B6219E303CFD}" srcOrd="0" destOrd="0" presId="urn:microsoft.com/office/officeart/2008/layout/VerticalCurvedList"/>
    <dgm:cxn modelId="{EA4932A8-39DC-4C61-AC95-FFDEDD5DB17D}" type="presParOf" srcId="{44D1C9F0-EC4C-405F-BDD3-58E26F99288B}" destId="{9CCCA8EF-052D-4BF5-BCFB-33B051B1F67A}" srcOrd="1" destOrd="0" presId="urn:microsoft.com/office/officeart/2008/layout/VerticalCurvedList"/>
    <dgm:cxn modelId="{DD6BEE60-F1DB-4145-8561-4F7C6FA7BD5B}" type="presParOf" srcId="{44D1C9F0-EC4C-405F-BDD3-58E26F99288B}" destId="{3D0B0AE2-5DE6-4E06-863E-66B86AF93A12}" srcOrd="2" destOrd="0" presId="urn:microsoft.com/office/officeart/2008/layout/VerticalCurvedList"/>
    <dgm:cxn modelId="{36B38D6D-CA49-416C-8025-EBDF489B57A3}" type="presParOf" srcId="{44D1C9F0-EC4C-405F-BDD3-58E26F99288B}" destId="{2F35C2BD-8E9D-49FA-B963-81ABD8B2DCEF}" srcOrd="3" destOrd="0" presId="urn:microsoft.com/office/officeart/2008/layout/VerticalCurvedList"/>
    <dgm:cxn modelId="{EC4324E7-D6EF-40BD-9C63-5BA0C8B187C1}" type="presParOf" srcId="{795012AC-7B0C-465E-AC21-EF84C3827A90}" destId="{0BF8C12E-896B-423C-AE0A-F809B83FD26A}" srcOrd="1" destOrd="0" presId="urn:microsoft.com/office/officeart/2008/layout/VerticalCurvedList"/>
    <dgm:cxn modelId="{88F67E62-1922-4317-AD24-5BD2463A426B}" type="presParOf" srcId="{795012AC-7B0C-465E-AC21-EF84C3827A90}" destId="{04E1E58E-4DB7-491E-A95D-A6423941BDD7}" srcOrd="2" destOrd="0" presId="urn:microsoft.com/office/officeart/2008/layout/VerticalCurvedList"/>
    <dgm:cxn modelId="{95B4393B-4589-4107-A0CC-91E50235B21A}" type="presParOf" srcId="{04E1E58E-4DB7-491E-A95D-A6423941BDD7}" destId="{0AFAA8BF-101F-435B-AABE-D175E3CFE5E3}" srcOrd="0" destOrd="0" presId="urn:microsoft.com/office/officeart/2008/layout/VerticalCurvedList"/>
    <dgm:cxn modelId="{DF4252AC-7C51-4088-94C3-7932A3FB18C3}" type="presParOf" srcId="{795012AC-7B0C-465E-AC21-EF84C3827A90}" destId="{1E52AE74-A110-437A-8989-9095A203EDDF}" srcOrd="3" destOrd="0" presId="urn:microsoft.com/office/officeart/2008/layout/VerticalCurvedList"/>
    <dgm:cxn modelId="{8AA9D19A-6E3D-43CA-9898-0E55CC50DFE5}" type="presParOf" srcId="{795012AC-7B0C-465E-AC21-EF84C3827A90}" destId="{CF9141E5-0209-4DBC-A4CB-F85AC7CFFD89}" srcOrd="4" destOrd="0" presId="urn:microsoft.com/office/officeart/2008/layout/VerticalCurvedList"/>
    <dgm:cxn modelId="{29350A5F-9E0C-49EE-B185-A396E4DC12AF}" type="presParOf" srcId="{CF9141E5-0209-4DBC-A4CB-F85AC7CFFD89}" destId="{C2767E86-6164-4DC2-8D36-3206838B600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E97DA5B2-D289-40C2-A081-66083B80609B}" type="doc">
      <dgm:prSet loTypeId="urn:microsoft.com/office/officeart/2005/8/layout/vList2" loCatId="list" qsTypeId="urn:microsoft.com/office/officeart/2005/8/quickstyle/3d1" qsCatId="3D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4D606DDF-92C7-4EDC-B765-37E316AB3DF9}">
      <dgm:prSet/>
      <dgm:spPr/>
      <dgm:t>
        <a:bodyPr/>
        <a:lstStyle/>
        <a:p>
          <a:r>
            <a:rPr lang="en-US"/>
            <a:t>Cryptococcal meningitis</a:t>
          </a:r>
        </a:p>
      </dgm:t>
    </dgm:pt>
    <dgm:pt modelId="{57817203-2885-4C09-A4B7-43E8E520E860}" type="parTrans" cxnId="{697A6439-3B30-4B73-BDBB-4604169BDCE2}">
      <dgm:prSet/>
      <dgm:spPr/>
      <dgm:t>
        <a:bodyPr/>
        <a:lstStyle/>
        <a:p>
          <a:endParaRPr lang="en-US"/>
        </a:p>
      </dgm:t>
    </dgm:pt>
    <dgm:pt modelId="{21A072EE-66A4-4C13-9ADE-B21583827F31}" type="sibTrans" cxnId="{697A6439-3B30-4B73-BDBB-4604169BDCE2}">
      <dgm:prSet/>
      <dgm:spPr/>
      <dgm:t>
        <a:bodyPr/>
        <a:lstStyle/>
        <a:p>
          <a:endParaRPr lang="en-US"/>
        </a:p>
      </dgm:t>
    </dgm:pt>
    <dgm:pt modelId="{A499485E-6F70-419E-AB80-573E870DEBF2}">
      <dgm:prSet/>
      <dgm:spPr/>
      <dgm:t>
        <a:bodyPr/>
        <a:lstStyle/>
        <a:p>
          <a:r>
            <a:rPr lang="en-US"/>
            <a:t>Rapid blood, plasma or serum cryptococcal antigen test</a:t>
          </a:r>
        </a:p>
      </dgm:t>
    </dgm:pt>
    <dgm:pt modelId="{9C590793-448B-4167-B999-46FCDB14A900}" type="parTrans" cxnId="{31371E54-D056-4A1E-8FA2-064EE881DF2F}">
      <dgm:prSet/>
      <dgm:spPr/>
      <dgm:t>
        <a:bodyPr/>
        <a:lstStyle/>
        <a:p>
          <a:endParaRPr lang="en-US"/>
        </a:p>
      </dgm:t>
    </dgm:pt>
    <dgm:pt modelId="{948A65F9-FA59-44A2-BC68-00CBEB58A97B}" type="sibTrans" cxnId="{31371E54-D056-4A1E-8FA2-064EE881DF2F}">
      <dgm:prSet/>
      <dgm:spPr/>
      <dgm:t>
        <a:bodyPr/>
        <a:lstStyle/>
        <a:p>
          <a:endParaRPr lang="en-US"/>
        </a:p>
      </dgm:t>
    </dgm:pt>
    <dgm:pt modelId="{92FAB4AD-7E41-48D3-8AEF-14237576CC24}">
      <dgm:prSet/>
      <dgm:spPr/>
      <dgm:t>
        <a:bodyPr/>
        <a:lstStyle/>
        <a:p>
          <a:r>
            <a:rPr lang="en-US"/>
            <a:t>CrAg, CAT</a:t>
          </a:r>
        </a:p>
      </dgm:t>
    </dgm:pt>
    <dgm:pt modelId="{5A8EDAD2-E4B4-49B8-8555-CEB0F0FC86F4}" type="parTrans" cxnId="{6BE45C34-29CA-49F9-A4E7-D193ECF7B5F8}">
      <dgm:prSet/>
      <dgm:spPr/>
      <dgm:t>
        <a:bodyPr/>
        <a:lstStyle/>
        <a:p>
          <a:endParaRPr lang="en-US"/>
        </a:p>
      </dgm:t>
    </dgm:pt>
    <dgm:pt modelId="{CF23A8F7-DD9C-4B54-BBD2-28767E59EB88}" type="sibTrans" cxnId="{6BE45C34-29CA-49F9-A4E7-D193ECF7B5F8}">
      <dgm:prSet/>
      <dgm:spPr/>
      <dgm:t>
        <a:bodyPr/>
        <a:lstStyle/>
        <a:p>
          <a:endParaRPr lang="en-US"/>
        </a:p>
      </dgm:t>
    </dgm:pt>
    <dgm:pt modelId="{147E3252-6DBC-492F-A170-C3CF566F13C2}">
      <dgm:prSet/>
      <dgm:spPr/>
      <dgm:t>
        <a:bodyPr/>
        <a:lstStyle/>
        <a:p>
          <a:r>
            <a:rPr lang="en-US"/>
            <a:t>Tuberculosis screening with all of the following</a:t>
          </a:r>
        </a:p>
      </dgm:t>
    </dgm:pt>
    <dgm:pt modelId="{1F0AA696-AD65-4872-94DB-577BD22309B0}" type="parTrans" cxnId="{31F1ED83-7245-4551-B777-D9A66B179F0E}">
      <dgm:prSet/>
      <dgm:spPr/>
      <dgm:t>
        <a:bodyPr/>
        <a:lstStyle/>
        <a:p>
          <a:endParaRPr lang="en-US"/>
        </a:p>
      </dgm:t>
    </dgm:pt>
    <dgm:pt modelId="{B1F605AF-AA0B-4700-9FF5-F9292334EA8E}" type="sibTrans" cxnId="{31F1ED83-7245-4551-B777-D9A66B179F0E}">
      <dgm:prSet/>
      <dgm:spPr/>
      <dgm:t>
        <a:bodyPr/>
        <a:lstStyle/>
        <a:p>
          <a:endParaRPr lang="en-US"/>
        </a:p>
      </dgm:t>
    </dgm:pt>
    <dgm:pt modelId="{482AB93F-5902-40A0-A033-59BDDECADDB5}">
      <dgm:prSet/>
      <dgm:spPr/>
      <dgm:t>
        <a:bodyPr/>
        <a:lstStyle/>
        <a:p>
          <a:r>
            <a:rPr lang="en-US"/>
            <a:t>Lipoarabinomannan (LAM) test (CD4&lt;200 IP, CD4&lt;100 OP) sensitivity (37-56%) increases with severity of illness/specificity (95%)</a:t>
          </a:r>
        </a:p>
      </dgm:t>
    </dgm:pt>
    <dgm:pt modelId="{2C644F72-F74B-472A-9D60-8498CDCF31E5}" type="parTrans" cxnId="{F41B6D36-D5CB-4157-A0AE-31AEDB8A3C76}">
      <dgm:prSet/>
      <dgm:spPr/>
      <dgm:t>
        <a:bodyPr/>
        <a:lstStyle/>
        <a:p>
          <a:endParaRPr lang="en-US"/>
        </a:p>
      </dgm:t>
    </dgm:pt>
    <dgm:pt modelId="{591B4C4A-9341-4DE9-80F6-C3BED909D534}" type="sibTrans" cxnId="{F41B6D36-D5CB-4157-A0AE-31AEDB8A3C76}">
      <dgm:prSet/>
      <dgm:spPr/>
      <dgm:t>
        <a:bodyPr/>
        <a:lstStyle/>
        <a:p>
          <a:endParaRPr lang="en-US"/>
        </a:p>
      </dgm:t>
    </dgm:pt>
    <dgm:pt modelId="{A90BE6E1-1DA0-4C40-B511-B91D95F529D2}">
      <dgm:prSet/>
      <dgm:spPr/>
      <dgm:t>
        <a:bodyPr/>
        <a:lstStyle/>
        <a:p>
          <a:r>
            <a:rPr lang="en-US"/>
            <a:t>Chest x-ray</a:t>
          </a:r>
        </a:p>
      </dgm:t>
    </dgm:pt>
    <dgm:pt modelId="{F05DF205-7261-46DD-AA95-1982320E2F63}" type="parTrans" cxnId="{4FC02880-C5FD-40B9-86A7-23DAE4C848C5}">
      <dgm:prSet/>
      <dgm:spPr/>
      <dgm:t>
        <a:bodyPr/>
        <a:lstStyle/>
        <a:p>
          <a:endParaRPr lang="en-US"/>
        </a:p>
      </dgm:t>
    </dgm:pt>
    <dgm:pt modelId="{EB3156B1-93B9-421A-AB0D-D303491FD129}" type="sibTrans" cxnId="{4FC02880-C5FD-40B9-86A7-23DAE4C848C5}">
      <dgm:prSet/>
      <dgm:spPr/>
      <dgm:t>
        <a:bodyPr/>
        <a:lstStyle/>
        <a:p>
          <a:endParaRPr lang="en-US"/>
        </a:p>
      </dgm:t>
    </dgm:pt>
    <dgm:pt modelId="{B475540E-8097-4721-8475-FEF08F71A2D3}">
      <dgm:prSet/>
      <dgm:spPr/>
      <dgm:t>
        <a:bodyPr/>
        <a:lstStyle/>
        <a:p>
          <a:r>
            <a:rPr lang="en-US"/>
            <a:t>Symptom review: cough, fever, weight loss, night sweats, chest pain, feeling unwell</a:t>
          </a:r>
        </a:p>
      </dgm:t>
    </dgm:pt>
    <dgm:pt modelId="{C3F1C023-EDAE-42D1-9105-093612691F0E}" type="parTrans" cxnId="{94609B26-F738-4A3F-8866-11EBC0C952D2}">
      <dgm:prSet/>
      <dgm:spPr/>
      <dgm:t>
        <a:bodyPr/>
        <a:lstStyle/>
        <a:p>
          <a:endParaRPr lang="en-US"/>
        </a:p>
      </dgm:t>
    </dgm:pt>
    <dgm:pt modelId="{A48B4207-11A9-4899-9F28-974ADFBB18D2}" type="sibTrans" cxnId="{94609B26-F738-4A3F-8866-11EBC0C952D2}">
      <dgm:prSet/>
      <dgm:spPr/>
      <dgm:t>
        <a:bodyPr/>
        <a:lstStyle/>
        <a:p>
          <a:endParaRPr lang="en-US"/>
        </a:p>
      </dgm:t>
    </dgm:pt>
    <dgm:pt modelId="{5FC96590-7BB6-43F9-97FD-A1B8AFDC4547}" type="pres">
      <dgm:prSet presAssocID="{E97DA5B2-D289-40C2-A081-66083B80609B}" presName="linear" presStyleCnt="0">
        <dgm:presLayoutVars>
          <dgm:animLvl val="lvl"/>
          <dgm:resizeHandles val="exact"/>
        </dgm:presLayoutVars>
      </dgm:prSet>
      <dgm:spPr/>
    </dgm:pt>
    <dgm:pt modelId="{B3832A86-524D-45D9-947B-DF4E89E76358}" type="pres">
      <dgm:prSet presAssocID="{4D606DDF-92C7-4EDC-B765-37E316AB3DF9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B31EE4A-D2AF-480F-BF38-5DFF362DE537}" type="pres">
      <dgm:prSet presAssocID="{4D606DDF-92C7-4EDC-B765-37E316AB3DF9}" presName="childText" presStyleLbl="revTx" presStyleIdx="0" presStyleCnt="2">
        <dgm:presLayoutVars>
          <dgm:bulletEnabled val="1"/>
        </dgm:presLayoutVars>
      </dgm:prSet>
      <dgm:spPr/>
    </dgm:pt>
    <dgm:pt modelId="{D9C3203C-183F-4A0D-81ED-C7168E160C3A}" type="pres">
      <dgm:prSet presAssocID="{147E3252-6DBC-492F-A170-C3CF566F13C2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8646A88C-0693-419A-B2A2-AEDABEE68279}" type="pres">
      <dgm:prSet presAssocID="{147E3252-6DBC-492F-A170-C3CF566F13C2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52E4A410-915C-4946-8E39-DF85A2B60BFA}" type="presOf" srcId="{A90BE6E1-1DA0-4C40-B511-B91D95F529D2}" destId="{8646A88C-0693-419A-B2A2-AEDABEE68279}" srcOrd="0" destOrd="1" presId="urn:microsoft.com/office/officeart/2005/8/layout/vList2"/>
    <dgm:cxn modelId="{B130B511-73E8-4E32-BF67-57BC811EDEFE}" type="presOf" srcId="{4D606DDF-92C7-4EDC-B765-37E316AB3DF9}" destId="{B3832A86-524D-45D9-947B-DF4E89E76358}" srcOrd="0" destOrd="0" presId="urn:microsoft.com/office/officeart/2005/8/layout/vList2"/>
    <dgm:cxn modelId="{ACE7C51E-AFBC-4EF3-8BF7-59245A00A94E}" type="presOf" srcId="{A499485E-6F70-419E-AB80-573E870DEBF2}" destId="{AB31EE4A-D2AF-480F-BF38-5DFF362DE537}" srcOrd="0" destOrd="0" presId="urn:microsoft.com/office/officeart/2005/8/layout/vList2"/>
    <dgm:cxn modelId="{5E3F8524-1ABB-4739-859A-72DA9F708E84}" type="presOf" srcId="{B475540E-8097-4721-8475-FEF08F71A2D3}" destId="{8646A88C-0693-419A-B2A2-AEDABEE68279}" srcOrd="0" destOrd="2" presId="urn:microsoft.com/office/officeart/2005/8/layout/vList2"/>
    <dgm:cxn modelId="{94609B26-F738-4A3F-8866-11EBC0C952D2}" srcId="{147E3252-6DBC-492F-A170-C3CF566F13C2}" destId="{B475540E-8097-4721-8475-FEF08F71A2D3}" srcOrd="2" destOrd="0" parTransId="{C3F1C023-EDAE-42D1-9105-093612691F0E}" sibTransId="{A48B4207-11A9-4899-9F28-974ADFBB18D2}"/>
    <dgm:cxn modelId="{5A9C1A30-D856-4294-AB25-1D3C1A7E38A9}" type="presOf" srcId="{482AB93F-5902-40A0-A033-59BDDECADDB5}" destId="{8646A88C-0693-419A-B2A2-AEDABEE68279}" srcOrd="0" destOrd="0" presId="urn:microsoft.com/office/officeart/2005/8/layout/vList2"/>
    <dgm:cxn modelId="{6BE45C34-29CA-49F9-A4E7-D193ECF7B5F8}" srcId="{A499485E-6F70-419E-AB80-573E870DEBF2}" destId="{92FAB4AD-7E41-48D3-8AEF-14237576CC24}" srcOrd="0" destOrd="0" parTransId="{5A8EDAD2-E4B4-49B8-8555-CEB0F0FC86F4}" sibTransId="{CF23A8F7-DD9C-4B54-BBD2-28767E59EB88}"/>
    <dgm:cxn modelId="{F41B6D36-D5CB-4157-A0AE-31AEDB8A3C76}" srcId="{147E3252-6DBC-492F-A170-C3CF566F13C2}" destId="{482AB93F-5902-40A0-A033-59BDDECADDB5}" srcOrd="0" destOrd="0" parTransId="{2C644F72-F74B-472A-9D60-8498CDCF31E5}" sibTransId="{591B4C4A-9341-4DE9-80F6-C3BED909D534}"/>
    <dgm:cxn modelId="{697A6439-3B30-4B73-BDBB-4604169BDCE2}" srcId="{E97DA5B2-D289-40C2-A081-66083B80609B}" destId="{4D606DDF-92C7-4EDC-B765-37E316AB3DF9}" srcOrd="0" destOrd="0" parTransId="{57817203-2885-4C09-A4B7-43E8E520E860}" sibTransId="{21A072EE-66A4-4C13-9ADE-B21583827F31}"/>
    <dgm:cxn modelId="{6634793B-5271-46E6-9BEF-A4DBE3656238}" type="presOf" srcId="{147E3252-6DBC-492F-A170-C3CF566F13C2}" destId="{D9C3203C-183F-4A0D-81ED-C7168E160C3A}" srcOrd="0" destOrd="0" presId="urn:microsoft.com/office/officeart/2005/8/layout/vList2"/>
    <dgm:cxn modelId="{31371E54-D056-4A1E-8FA2-064EE881DF2F}" srcId="{4D606DDF-92C7-4EDC-B765-37E316AB3DF9}" destId="{A499485E-6F70-419E-AB80-573E870DEBF2}" srcOrd="0" destOrd="0" parTransId="{9C590793-448B-4167-B999-46FCDB14A900}" sibTransId="{948A65F9-FA59-44A2-BC68-00CBEB58A97B}"/>
    <dgm:cxn modelId="{4FC02880-C5FD-40B9-86A7-23DAE4C848C5}" srcId="{147E3252-6DBC-492F-A170-C3CF566F13C2}" destId="{A90BE6E1-1DA0-4C40-B511-B91D95F529D2}" srcOrd="1" destOrd="0" parTransId="{F05DF205-7261-46DD-AA95-1982320E2F63}" sibTransId="{EB3156B1-93B9-421A-AB0D-D303491FD129}"/>
    <dgm:cxn modelId="{31F1ED83-7245-4551-B777-D9A66B179F0E}" srcId="{E97DA5B2-D289-40C2-A081-66083B80609B}" destId="{147E3252-6DBC-492F-A170-C3CF566F13C2}" srcOrd="1" destOrd="0" parTransId="{1F0AA696-AD65-4872-94DB-577BD22309B0}" sibTransId="{B1F605AF-AA0B-4700-9FF5-F9292334EA8E}"/>
    <dgm:cxn modelId="{9E8D2EB3-80F0-4578-B5EC-81A3B49E12FF}" type="presOf" srcId="{92FAB4AD-7E41-48D3-8AEF-14237576CC24}" destId="{AB31EE4A-D2AF-480F-BF38-5DFF362DE537}" srcOrd="0" destOrd="1" presId="urn:microsoft.com/office/officeart/2005/8/layout/vList2"/>
    <dgm:cxn modelId="{D544F4EC-92AF-46DA-A4B8-52F151FA77A8}" type="presOf" srcId="{E97DA5B2-D289-40C2-A081-66083B80609B}" destId="{5FC96590-7BB6-43F9-97FD-A1B8AFDC4547}" srcOrd="0" destOrd="0" presId="urn:microsoft.com/office/officeart/2005/8/layout/vList2"/>
    <dgm:cxn modelId="{6AA81EA2-F5F8-4350-BE00-E4A4811CF76E}" type="presParOf" srcId="{5FC96590-7BB6-43F9-97FD-A1B8AFDC4547}" destId="{B3832A86-524D-45D9-947B-DF4E89E76358}" srcOrd="0" destOrd="0" presId="urn:microsoft.com/office/officeart/2005/8/layout/vList2"/>
    <dgm:cxn modelId="{120BCF8C-576A-4176-B37F-8F02101815CE}" type="presParOf" srcId="{5FC96590-7BB6-43F9-97FD-A1B8AFDC4547}" destId="{AB31EE4A-D2AF-480F-BF38-5DFF362DE537}" srcOrd="1" destOrd="0" presId="urn:microsoft.com/office/officeart/2005/8/layout/vList2"/>
    <dgm:cxn modelId="{073BEA68-A41A-40A8-B223-8A9D36BA05B9}" type="presParOf" srcId="{5FC96590-7BB6-43F9-97FD-A1B8AFDC4547}" destId="{D9C3203C-183F-4A0D-81ED-C7168E160C3A}" srcOrd="2" destOrd="0" presId="urn:microsoft.com/office/officeart/2005/8/layout/vList2"/>
    <dgm:cxn modelId="{6ACE36D8-B92D-47D6-B157-6F7AE3E8CEF9}" type="presParOf" srcId="{5FC96590-7BB6-43F9-97FD-A1B8AFDC4547}" destId="{8646A88C-0693-419A-B2A2-AEDABEE68279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DD6F4B32-C4E2-4086-8553-B1F8057F5FDF}" type="doc">
      <dgm:prSet loTypeId="urn:microsoft.com/office/officeart/2005/8/layout/vList2" loCatId="list" qsTypeId="urn:microsoft.com/office/officeart/2005/8/quickstyle/3d1" qsCatId="3D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A6AEF95E-7E3D-4F24-8494-3DEDBC781F3B}">
      <dgm:prSet/>
      <dgm:spPr/>
      <dgm:t>
        <a:bodyPr/>
        <a:lstStyle/>
        <a:p>
          <a:r>
            <a:rPr lang="en-US" dirty="0"/>
            <a:t>Cotrimoxazole (trimethoprim sulfamethoxazole) 960mg: bacterial infections, toxoplasmosis, PJP and parasitic infections</a:t>
          </a:r>
        </a:p>
      </dgm:t>
    </dgm:pt>
    <dgm:pt modelId="{C2FB0BF5-D5DE-4BAD-BFD3-F8AFE4F51EEB}" type="parTrans" cxnId="{66D7860F-8ECE-4E9B-B3A8-3E37FC709864}">
      <dgm:prSet/>
      <dgm:spPr/>
      <dgm:t>
        <a:bodyPr/>
        <a:lstStyle/>
        <a:p>
          <a:endParaRPr lang="en-US"/>
        </a:p>
      </dgm:t>
    </dgm:pt>
    <dgm:pt modelId="{9DD67501-7F36-40A1-A4EB-D0FB6EAA3F8C}" type="sibTrans" cxnId="{66D7860F-8ECE-4E9B-B3A8-3E37FC709864}">
      <dgm:prSet/>
      <dgm:spPr/>
      <dgm:t>
        <a:bodyPr/>
        <a:lstStyle/>
        <a:p>
          <a:endParaRPr lang="en-US"/>
        </a:p>
      </dgm:t>
    </dgm:pt>
    <dgm:pt modelId="{9F6D8FC9-7485-462C-BE86-94F8CE866268}">
      <dgm:prSet/>
      <dgm:spPr/>
      <dgm:t>
        <a:bodyPr/>
        <a:lstStyle/>
        <a:p>
          <a:r>
            <a:rPr lang="en-US"/>
            <a:t>CD4 &lt; 350</a:t>
          </a:r>
        </a:p>
      </dgm:t>
    </dgm:pt>
    <dgm:pt modelId="{463A6A7A-A38F-479F-9DD3-9E56E3771786}" type="parTrans" cxnId="{F055395B-1F93-4978-B0AE-7CBE355296C5}">
      <dgm:prSet/>
      <dgm:spPr/>
      <dgm:t>
        <a:bodyPr/>
        <a:lstStyle/>
        <a:p>
          <a:endParaRPr lang="en-US"/>
        </a:p>
      </dgm:t>
    </dgm:pt>
    <dgm:pt modelId="{8B2E681E-95EF-43ED-871D-CC1931BAA8E1}" type="sibTrans" cxnId="{F055395B-1F93-4978-B0AE-7CBE355296C5}">
      <dgm:prSet/>
      <dgm:spPr/>
      <dgm:t>
        <a:bodyPr/>
        <a:lstStyle/>
        <a:p>
          <a:endParaRPr lang="en-US"/>
        </a:p>
      </dgm:t>
    </dgm:pt>
    <dgm:pt modelId="{E2EDC250-7E19-4731-BEA9-EB5FCB1E681F}">
      <dgm:prSet/>
      <dgm:spPr/>
      <dgm:t>
        <a:bodyPr/>
        <a:lstStyle/>
        <a:p>
          <a:r>
            <a:rPr lang="en-US"/>
            <a:t>Fluconazole 100mg daily prophylaxis if CD4 &lt; 100 and Cryptococcal antigen screening not available</a:t>
          </a:r>
        </a:p>
      </dgm:t>
    </dgm:pt>
    <dgm:pt modelId="{48E51E0A-B7D1-4687-9F54-F1810EF52D48}" type="parTrans" cxnId="{83A0708E-E827-44B3-B86B-458AA7DB41EF}">
      <dgm:prSet/>
      <dgm:spPr/>
      <dgm:t>
        <a:bodyPr/>
        <a:lstStyle/>
        <a:p>
          <a:endParaRPr lang="en-US"/>
        </a:p>
      </dgm:t>
    </dgm:pt>
    <dgm:pt modelId="{23003AB3-8751-4387-B193-514287E8AEE4}" type="sibTrans" cxnId="{83A0708E-E827-44B3-B86B-458AA7DB41EF}">
      <dgm:prSet/>
      <dgm:spPr/>
      <dgm:t>
        <a:bodyPr/>
        <a:lstStyle/>
        <a:p>
          <a:endParaRPr lang="en-US"/>
        </a:p>
      </dgm:t>
    </dgm:pt>
    <dgm:pt modelId="{1D71A646-8B56-46EB-AFAB-FBE41F1E07C5}">
      <dgm:prSet/>
      <dgm:spPr/>
      <dgm:t>
        <a:bodyPr/>
        <a:lstStyle/>
        <a:p>
          <a:r>
            <a:rPr lang="en-US"/>
            <a:t>Fluconazole pre-emptive treatment: Asymptomatic and Cryptococcal antigen positive with negative CSF</a:t>
          </a:r>
        </a:p>
      </dgm:t>
    </dgm:pt>
    <dgm:pt modelId="{D1B9956D-AAE8-456A-AFD4-6515F26F84BC}" type="parTrans" cxnId="{9217905C-8724-40AE-8600-C6BB3871A76E}">
      <dgm:prSet/>
      <dgm:spPr/>
      <dgm:t>
        <a:bodyPr/>
        <a:lstStyle/>
        <a:p>
          <a:endParaRPr lang="en-US"/>
        </a:p>
      </dgm:t>
    </dgm:pt>
    <dgm:pt modelId="{2D9517D5-D983-43DA-B4DC-CBD56DA91CC9}" type="sibTrans" cxnId="{9217905C-8724-40AE-8600-C6BB3871A76E}">
      <dgm:prSet/>
      <dgm:spPr/>
      <dgm:t>
        <a:bodyPr/>
        <a:lstStyle/>
        <a:p>
          <a:endParaRPr lang="en-US"/>
        </a:p>
      </dgm:t>
    </dgm:pt>
    <dgm:pt modelId="{D6729FE6-D686-45DB-BBC9-7C45C935A974}">
      <dgm:prSet/>
      <dgm:spPr/>
      <dgm:t>
        <a:bodyPr/>
        <a:lstStyle/>
        <a:p>
          <a:r>
            <a:rPr lang="en-US"/>
            <a:t>1200mg daily x2 weeks → 800mg x 8 weeks→ 200mg daily.  Minimum duration of 1 year, stop after CD4 &gt;200 in two consecutive tests six months apart </a:t>
          </a:r>
        </a:p>
      </dgm:t>
    </dgm:pt>
    <dgm:pt modelId="{341FFB76-F6A6-4CF3-9672-60EC6304DD38}" type="parTrans" cxnId="{C73A6A31-186B-4239-827F-19C651CC4895}">
      <dgm:prSet/>
      <dgm:spPr/>
      <dgm:t>
        <a:bodyPr/>
        <a:lstStyle/>
        <a:p>
          <a:endParaRPr lang="en-US"/>
        </a:p>
      </dgm:t>
    </dgm:pt>
    <dgm:pt modelId="{3CBCD4E4-B634-426D-B672-B8FF61049520}" type="sibTrans" cxnId="{C73A6A31-186B-4239-827F-19C651CC4895}">
      <dgm:prSet/>
      <dgm:spPr/>
      <dgm:t>
        <a:bodyPr/>
        <a:lstStyle/>
        <a:p>
          <a:endParaRPr lang="en-US"/>
        </a:p>
      </dgm:t>
    </dgm:pt>
    <dgm:pt modelId="{16B18D3B-ADEB-491D-AAE4-B7E0836C7B40}">
      <dgm:prSet/>
      <dgm:spPr/>
      <dgm:t>
        <a:bodyPr/>
        <a:lstStyle/>
        <a:p>
          <a:r>
            <a:rPr lang="en-US">
              <a:hlinkClick xmlns:r="http://schemas.openxmlformats.org/officeDocument/2006/relationships" r:id="rId1" action="ppaction://hlinkfile"/>
            </a:rPr>
            <a:t>WHO</a:t>
          </a:r>
          <a:r>
            <a:rPr lang="en-US"/>
            <a:t> 800-1200mg x2 week → 400-800mg x 8 weeks → 200mg daily until CD4 &gt; 200 and suppression of viral load</a:t>
          </a:r>
        </a:p>
      </dgm:t>
    </dgm:pt>
    <dgm:pt modelId="{615B0162-08C3-427E-BD81-6A7A8E82771C}" type="parTrans" cxnId="{397E1FCF-E3CD-4410-9E21-06E95E955596}">
      <dgm:prSet/>
      <dgm:spPr/>
      <dgm:t>
        <a:bodyPr/>
        <a:lstStyle/>
        <a:p>
          <a:endParaRPr lang="en-US"/>
        </a:p>
      </dgm:t>
    </dgm:pt>
    <dgm:pt modelId="{2DB651E4-DE3F-48FC-9226-03CA88D1F07E}" type="sibTrans" cxnId="{397E1FCF-E3CD-4410-9E21-06E95E955596}">
      <dgm:prSet/>
      <dgm:spPr/>
      <dgm:t>
        <a:bodyPr/>
        <a:lstStyle/>
        <a:p>
          <a:endParaRPr lang="en-US"/>
        </a:p>
      </dgm:t>
    </dgm:pt>
    <dgm:pt modelId="{06E15168-7743-442D-86DC-91986EBE1AB0}">
      <dgm:prSet/>
      <dgm:spPr/>
      <dgm:t>
        <a:bodyPr/>
        <a:lstStyle/>
        <a:p>
          <a:r>
            <a:rPr lang="en-US"/>
            <a:t>Tuberculosis Prophylactic treatment</a:t>
          </a:r>
        </a:p>
      </dgm:t>
    </dgm:pt>
    <dgm:pt modelId="{86B6878D-8A7D-4825-9AF5-C5CECC8DDDE5}" type="parTrans" cxnId="{DEFFDA0D-71EB-44BD-A61B-6970FECFB43A}">
      <dgm:prSet/>
      <dgm:spPr/>
      <dgm:t>
        <a:bodyPr/>
        <a:lstStyle/>
        <a:p>
          <a:endParaRPr lang="en-US"/>
        </a:p>
      </dgm:t>
    </dgm:pt>
    <dgm:pt modelId="{B3962AC0-3C4E-4955-A86F-B3383179C673}" type="sibTrans" cxnId="{DEFFDA0D-71EB-44BD-A61B-6970FECFB43A}">
      <dgm:prSet/>
      <dgm:spPr/>
      <dgm:t>
        <a:bodyPr/>
        <a:lstStyle/>
        <a:p>
          <a:endParaRPr lang="en-US"/>
        </a:p>
      </dgm:t>
    </dgm:pt>
    <dgm:pt modelId="{23D74ECE-8E81-44B2-848F-39CF15E6B062}">
      <dgm:prSet/>
      <dgm:spPr/>
      <dgm:t>
        <a:bodyPr/>
        <a:lstStyle/>
        <a:p>
          <a:r>
            <a:rPr lang="en-US"/>
            <a:t>All patients with AHD </a:t>
          </a:r>
        </a:p>
      </dgm:t>
    </dgm:pt>
    <dgm:pt modelId="{CC7FDF56-FF35-40B0-AC3A-7744BCFE5CF5}" type="parTrans" cxnId="{B2513BAA-1510-4FD9-867A-00D5FFFCE6AC}">
      <dgm:prSet/>
      <dgm:spPr/>
      <dgm:t>
        <a:bodyPr/>
        <a:lstStyle/>
        <a:p>
          <a:endParaRPr lang="en-US"/>
        </a:p>
      </dgm:t>
    </dgm:pt>
    <dgm:pt modelId="{EDE6A91E-6305-4BA1-ADD6-71B42CB4B233}" type="sibTrans" cxnId="{B2513BAA-1510-4FD9-867A-00D5FFFCE6AC}">
      <dgm:prSet/>
      <dgm:spPr/>
      <dgm:t>
        <a:bodyPr/>
        <a:lstStyle/>
        <a:p>
          <a:endParaRPr lang="en-US"/>
        </a:p>
      </dgm:t>
    </dgm:pt>
    <dgm:pt modelId="{17B117D2-6EEF-4807-B13D-B745739F18F6}">
      <dgm:prSet/>
      <dgm:spPr/>
      <dgm:t>
        <a:bodyPr/>
        <a:lstStyle/>
        <a:p>
          <a:r>
            <a:rPr lang="en-US"/>
            <a:t>Given every three years</a:t>
          </a:r>
        </a:p>
      </dgm:t>
    </dgm:pt>
    <dgm:pt modelId="{B1BB9FBC-69CE-4F86-BD72-78E119A1A391}" type="parTrans" cxnId="{5000FD75-5824-42A2-9EAD-9BEAF6AA54F2}">
      <dgm:prSet/>
      <dgm:spPr/>
      <dgm:t>
        <a:bodyPr/>
        <a:lstStyle/>
        <a:p>
          <a:endParaRPr lang="en-US"/>
        </a:p>
      </dgm:t>
    </dgm:pt>
    <dgm:pt modelId="{F23FE23B-174A-49B6-82A4-C401A7F20D6D}" type="sibTrans" cxnId="{5000FD75-5824-42A2-9EAD-9BEAF6AA54F2}">
      <dgm:prSet/>
      <dgm:spPr/>
      <dgm:t>
        <a:bodyPr/>
        <a:lstStyle/>
        <a:p>
          <a:endParaRPr lang="en-US"/>
        </a:p>
      </dgm:t>
    </dgm:pt>
    <dgm:pt modelId="{9F34BB14-5AC3-4C74-9F0A-4609164DE70E}">
      <dgm:prSet/>
      <dgm:spPr/>
      <dgm:t>
        <a:bodyPr/>
        <a:lstStyle/>
        <a:p>
          <a:r>
            <a:rPr lang="en-US"/>
            <a:t>Isoniazid 300mg + Pyridoxine 50mg x6 months</a:t>
          </a:r>
        </a:p>
      </dgm:t>
    </dgm:pt>
    <dgm:pt modelId="{3690884A-17C9-4910-B070-C20806D3F5C4}" type="parTrans" cxnId="{AC5A23C4-7E1B-48FA-8E99-215003C36F70}">
      <dgm:prSet/>
      <dgm:spPr/>
      <dgm:t>
        <a:bodyPr/>
        <a:lstStyle/>
        <a:p>
          <a:endParaRPr lang="en-US"/>
        </a:p>
      </dgm:t>
    </dgm:pt>
    <dgm:pt modelId="{D7E51468-C6F8-42B0-B5A0-6E5040FFE4D5}" type="sibTrans" cxnId="{AC5A23C4-7E1B-48FA-8E99-215003C36F70}">
      <dgm:prSet/>
      <dgm:spPr/>
      <dgm:t>
        <a:bodyPr/>
        <a:lstStyle/>
        <a:p>
          <a:endParaRPr lang="en-US"/>
        </a:p>
      </dgm:t>
    </dgm:pt>
    <dgm:pt modelId="{6320A7A6-2846-4032-9C7C-C6CFC850487D}">
      <dgm:prSet/>
      <dgm:spPr/>
      <dgm:t>
        <a:bodyPr/>
        <a:lstStyle/>
        <a:p>
          <a:r>
            <a:rPr lang="en-US"/>
            <a:t>Isoniazid 300mg + Rifampicin 300mg x3 months</a:t>
          </a:r>
        </a:p>
      </dgm:t>
    </dgm:pt>
    <dgm:pt modelId="{0F979F3F-A9F3-445A-A685-6DF8B42C129D}" type="parTrans" cxnId="{CDEB5D62-338A-4578-B12A-9C2C4F1D02D5}">
      <dgm:prSet/>
      <dgm:spPr/>
      <dgm:t>
        <a:bodyPr/>
        <a:lstStyle/>
        <a:p>
          <a:endParaRPr lang="en-US"/>
        </a:p>
      </dgm:t>
    </dgm:pt>
    <dgm:pt modelId="{0BDBE097-DD2F-40B7-BD7F-BA0BFA76A904}" type="sibTrans" cxnId="{CDEB5D62-338A-4578-B12A-9C2C4F1D02D5}">
      <dgm:prSet/>
      <dgm:spPr/>
      <dgm:t>
        <a:bodyPr/>
        <a:lstStyle/>
        <a:p>
          <a:endParaRPr lang="en-US"/>
        </a:p>
      </dgm:t>
    </dgm:pt>
    <dgm:pt modelId="{4205D3C7-33AA-4329-A4B4-98F6124AF929}">
      <dgm:prSet/>
      <dgm:spPr/>
      <dgm:t>
        <a:bodyPr/>
        <a:lstStyle/>
        <a:p>
          <a:r>
            <a:rPr lang="en-US"/>
            <a:t>Isoniazid 15mg/kg weekly + Rifapentine weight based weekly x3 months</a:t>
          </a:r>
        </a:p>
      </dgm:t>
    </dgm:pt>
    <dgm:pt modelId="{1306C129-FB39-4A32-854E-7994F0383F7E}" type="parTrans" cxnId="{BE6C93B2-FCAE-4EEE-B5BF-278E03EF7789}">
      <dgm:prSet/>
      <dgm:spPr/>
      <dgm:t>
        <a:bodyPr/>
        <a:lstStyle/>
        <a:p>
          <a:endParaRPr lang="en-US"/>
        </a:p>
      </dgm:t>
    </dgm:pt>
    <dgm:pt modelId="{1F19F444-E32B-4B88-8E18-13F4DE698F8F}" type="sibTrans" cxnId="{BE6C93B2-FCAE-4EEE-B5BF-278E03EF7789}">
      <dgm:prSet/>
      <dgm:spPr/>
      <dgm:t>
        <a:bodyPr/>
        <a:lstStyle/>
        <a:p>
          <a:endParaRPr lang="en-US"/>
        </a:p>
      </dgm:t>
    </dgm:pt>
    <dgm:pt modelId="{E8FC627E-0AC6-4082-A279-E0E734DF1C25}" type="pres">
      <dgm:prSet presAssocID="{DD6F4B32-C4E2-4086-8553-B1F8057F5FDF}" presName="linear" presStyleCnt="0">
        <dgm:presLayoutVars>
          <dgm:animLvl val="lvl"/>
          <dgm:resizeHandles val="exact"/>
        </dgm:presLayoutVars>
      </dgm:prSet>
      <dgm:spPr/>
    </dgm:pt>
    <dgm:pt modelId="{A6B067F2-25AC-43F0-8D79-D80FA2BE57EB}" type="pres">
      <dgm:prSet presAssocID="{A6AEF95E-7E3D-4F24-8494-3DEDBC781F3B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FF24695-E107-4E05-AF15-B481FB2E7FC6}" type="pres">
      <dgm:prSet presAssocID="{A6AEF95E-7E3D-4F24-8494-3DEDBC781F3B}" presName="childText" presStyleLbl="revTx" presStyleIdx="0" presStyleCnt="3">
        <dgm:presLayoutVars>
          <dgm:bulletEnabled val="1"/>
        </dgm:presLayoutVars>
      </dgm:prSet>
      <dgm:spPr/>
    </dgm:pt>
    <dgm:pt modelId="{962DD3FA-8F6D-430C-A42A-D1F531B840D6}" type="pres">
      <dgm:prSet presAssocID="{E2EDC250-7E19-4731-BEA9-EB5FCB1E681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A32C607-0A35-44D7-B50D-1FC89BAD8814}" type="pres">
      <dgm:prSet presAssocID="{23003AB3-8751-4387-B193-514287E8AEE4}" presName="spacer" presStyleCnt="0"/>
      <dgm:spPr/>
    </dgm:pt>
    <dgm:pt modelId="{B1D898D8-72DF-41FE-9238-A57CE210E0B5}" type="pres">
      <dgm:prSet presAssocID="{1D71A646-8B56-46EB-AFAB-FBE41F1E07C5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86667424-18E9-4E8B-B77B-F61A521F87DD}" type="pres">
      <dgm:prSet presAssocID="{1D71A646-8B56-46EB-AFAB-FBE41F1E07C5}" presName="childText" presStyleLbl="revTx" presStyleIdx="1" presStyleCnt="3">
        <dgm:presLayoutVars>
          <dgm:bulletEnabled val="1"/>
        </dgm:presLayoutVars>
      </dgm:prSet>
      <dgm:spPr/>
    </dgm:pt>
    <dgm:pt modelId="{5A8DA4E6-16F8-4C93-A8D8-92382FAAF198}" type="pres">
      <dgm:prSet presAssocID="{06E15168-7743-442D-86DC-91986EBE1AB0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7A2F1647-3C00-40F6-96DA-48FFD0253CBA}" type="pres">
      <dgm:prSet presAssocID="{06E15168-7743-442D-86DC-91986EBE1AB0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DEFFDA0D-71EB-44BD-A61B-6970FECFB43A}" srcId="{DD6F4B32-C4E2-4086-8553-B1F8057F5FDF}" destId="{06E15168-7743-442D-86DC-91986EBE1AB0}" srcOrd="3" destOrd="0" parTransId="{86B6878D-8A7D-4825-9AF5-C5CECC8DDDE5}" sibTransId="{B3962AC0-3C4E-4955-A86F-B3383179C673}"/>
    <dgm:cxn modelId="{66D7860F-8ECE-4E9B-B3A8-3E37FC709864}" srcId="{DD6F4B32-C4E2-4086-8553-B1F8057F5FDF}" destId="{A6AEF95E-7E3D-4F24-8494-3DEDBC781F3B}" srcOrd="0" destOrd="0" parTransId="{C2FB0BF5-D5DE-4BAD-BFD3-F8AFE4F51EEB}" sibTransId="{9DD67501-7F36-40A1-A4EB-D0FB6EAA3F8C}"/>
    <dgm:cxn modelId="{93D22927-A649-4BB1-A02E-43A444F0D058}" type="presOf" srcId="{9F34BB14-5AC3-4C74-9F0A-4609164DE70E}" destId="{7A2F1647-3C00-40F6-96DA-48FFD0253CBA}" srcOrd="0" destOrd="2" presId="urn:microsoft.com/office/officeart/2005/8/layout/vList2"/>
    <dgm:cxn modelId="{1A726529-755A-4E94-B60B-F531E5157595}" type="presOf" srcId="{23D74ECE-8E81-44B2-848F-39CF15E6B062}" destId="{7A2F1647-3C00-40F6-96DA-48FFD0253CBA}" srcOrd="0" destOrd="0" presId="urn:microsoft.com/office/officeart/2005/8/layout/vList2"/>
    <dgm:cxn modelId="{C73A6A31-186B-4239-827F-19C651CC4895}" srcId="{1D71A646-8B56-46EB-AFAB-FBE41F1E07C5}" destId="{D6729FE6-D686-45DB-BBC9-7C45C935A974}" srcOrd="0" destOrd="0" parTransId="{341FFB76-F6A6-4CF3-9672-60EC6304DD38}" sibTransId="{3CBCD4E4-B634-426D-B672-B8FF61049520}"/>
    <dgm:cxn modelId="{2F5EB840-FC1B-4201-9D7C-799FDDC082F4}" type="presOf" srcId="{DD6F4B32-C4E2-4086-8553-B1F8057F5FDF}" destId="{E8FC627E-0AC6-4082-A279-E0E734DF1C25}" srcOrd="0" destOrd="0" presId="urn:microsoft.com/office/officeart/2005/8/layout/vList2"/>
    <dgm:cxn modelId="{F055395B-1F93-4978-B0AE-7CBE355296C5}" srcId="{A6AEF95E-7E3D-4F24-8494-3DEDBC781F3B}" destId="{9F6D8FC9-7485-462C-BE86-94F8CE866268}" srcOrd="0" destOrd="0" parTransId="{463A6A7A-A38F-479F-9DD3-9E56E3771786}" sibTransId="{8B2E681E-95EF-43ED-871D-CC1931BAA8E1}"/>
    <dgm:cxn modelId="{9217905C-8724-40AE-8600-C6BB3871A76E}" srcId="{DD6F4B32-C4E2-4086-8553-B1F8057F5FDF}" destId="{1D71A646-8B56-46EB-AFAB-FBE41F1E07C5}" srcOrd="2" destOrd="0" parTransId="{D1B9956D-AAE8-456A-AFD4-6515F26F84BC}" sibTransId="{2D9517D5-D983-43DA-B4DC-CBD56DA91CC9}"/>
    <dgm:cxn modelId="{CDEB5D62-338A-4578-B12A-9C2C4F1D02D5}" srcId="{06E15168-7743-442D-86DC-91986EBE1AB0}" destId="{6320A7A6-2846-4032-9C7C-C6CFC850487D}" srcOrd="3" destOrd="0" parTransId="{0F979F3F-A9F3-445A-A685-6DF8B42C129D}" sibTransId="{0BDBE097-DD2F-40B7-BD7F-BA0BFA76A904}"/>
    <dgm:cxn modelId="{7EE65265-E8C2-41DE-B522-B6660B2D699E}" type="presOf" srcId="{6320A7A6-2846-4032-9C7C-C6CFC850487D}" destId="{7A2F1647-3C00-40F6-96DA-48FFD0253CBA}" srcOrd="0" destOrd="3" presId="urn:microsoft.com/office/officeart/2005/8/layout/vList2"/>
    <dgm:cxn modelId="{12725A48-5D14-4DEF-8A8D-5669BDC6BF26}" type="presOf" srcId="{17B117D2-6EEF-4807-B13D-B745739F18F6}" destId="{7A2F1647-3C00-40F6-96DA-48FFD0253CBA}" srcOrd="0" destOrd="1" presId="urn:microsoft.com/office/officeart/2005/8/layout/vList2"/>
    <dgm:cxn modelId="{87FD4B6E-D77A-4ABB-BABF-CD51852C4544}" type="presOf" srcId="{E2EDC250-7E19-4731-BEA9-EB5FCB1E681F}" destId="{962DD3FA-8F6D-430C-A42A-D1F531B840D6}" srcOrd="0" destOrd="0" presId="urn:microsoft.com/office/officeart/2005/8/layout/vList2"/>
    <dgm:cxn modelId="{5000FD75-5824-42A2-9EAD-9BEAF6AA54F2}" srcId="{06E15168-7743-442D-86DC-91986EBE1AB0}" destId="{17B117D2-6EEF-4807-B13D-B745739F18F6}" srcOrd="1" destOrd="0" parTransId="{B1BB9FBC-69CE-4F86-BD72-78E119A1A391}" sibTransId="{F23FE23B-174A-49B6-82A4-C401A7F20D6D}"/>
    <dgm:cxn modelId="{AAA2EB78-5BCE-454D-B71B-914CA52316A8}" type="presOf" srcId="{1D71A646-8B56-46EB-AFAB-FBE41F1E07C5}" destId="{B1D898D8-72DF-41FE-9238-A57CE210E0B5}" srcOrd="0" destOrd="0" presId="urn:microsoft.com/office/officeart/2005/8/layout/vList2"/>
    <dgm:cxn modelId="{C8F77B86-35A6-446E-BCFD-C23E8C401AB7}" type="presOf" srcId="{A6AEF95E-7E3D-4F24-8494-3DEDBC781F3B}" destId="{A6B067F2-25AC-43F0-8D79-D80FA2BE57EB}" srcOrd="0" destOrd="0" presId="urn:microsoft.com/office/officeart/2005/8/layout/vList2"/>
    <dgm:cxn modelId="{83A0708E-E827-44B3-B86B-458AA7DB41EF}" srcId="{DD6F4B32-C4E2-4086-8553-B1F8057F5FDF}" destId="{E2EDC250-7E19-4731-BEA9-EB5FCB1E681F}" srcOrd="1" destOrd="0" parTransId="{48E51E0A-B7D1-4687-9F54-F1810EF52D48}" sibTransId="{23003AB3-8751-4387-B193-514287E8AEE4}"/>
    <dgm:cxn modelId="{9487B297-570A-4CBC-8439-ADC44274EDC6}" type="presOf" srcId="{06E15168-7743-442D-86DC-91986EBE1AB0}" destId="{5A8DA4E6-16F8-4C93-A8D8-92382FAAF198}" srcOrd="0" destOrd="0" presId="urn:microsoft.com/office/officeart/2005/8/layout/vList2"/>
    <dgm:cxn modelId="{D5218CA4-B351-40EE-B56E-3E27232682C3}" type="presOf" srcId="{4205D3C7-33AA-4329-A4B4-98F6124AF929}" destId="{7A2F1647-3C00-40F6-96DA-48FFD0253CBA}" srcOrd="0" destOrd="4" presId="urn:microsoft.com/office/officeart/2005/8/layout/vList2"/>
    <dgm:cxn modelId="{B2513BAA-1510-4FD9-867A-00D5FFFCE6AC}" srcId="{06E15168-7743-442D-86DC-91986EBE1AB0}" destId="{23D74ECE-8E81-44B2-848F-39CF15E6B062}" srcOrd="0" destOrd="0" parTransId="{CC7FDF56-FF35-40B0-AC3A-7744BCFE5CF5}" sibTransId="{EDE6A91E-6305-4BA1-ADD6-71B42CB4B233}"/>
    <dgm:cxn modelId="{D5F2B4B1-0859-471F-9605-6623B644E263}" type="presOf" srcId="{16B18D3B-ADEB-491D-AAE4-B7E0836C7B40}" destId="{86667424-18E9-4E8B-B77B-F61A521F87DD}" srcOrd="0" destOrd="1" presId="urn:microsoft.com/office/officeart/2005/8/layout/vList2"/>
    <dgm:cxn modelId="{BE6C93B2-FCAE-4EEE-B5BF-278E03EF7789}" srcId="{06E15168-7743-442D-86DC-91986EBE1AB0}" destId="{4205D3C7-33AA-4329-A4B4-98F6124AF929}" srcOrd="4" destOrd="0" parTransId="{1306C129-FB39-4A32-854E-7994F0383F7E}" sibTransId="{1F19F444-E32B-4B88-8E18-13F4DE698F8F}"/>
    <dgm:cxn modelId="{AC5A23C4-7E1B-48FA-8E99-215003C36F70}" srcId="{06E15168-7743-442D-86DC-91986EBE1AB0}" destId="{9F34BB14-5AC3-4C74-9F0A-4609164DE70E}" srcOrd="2" destOrd="0" parTransId="{3690884A-17C9-4910-B070-C20806D3F5C4}" sibTransId="{D7E51468-C6F8-42B0-B5A0-6E5040FFE4D5}"/>
    <dgm:cxn modelId="{397E1FCF-E3CD-4410-9E21-06E95E955596}" srcId="{1D71A646-8B56-46EB-AFAB-FBE41F1E07C5}" destId="{16B18D3B-ADEB-491D-AAE4-B7E0836C7B40}" srcOrd="1" destOrd="0" parTransId="{615B0162-08C3-427E-BD81-6A7A8E82771C}" sibTransId="{2DB651E4-DE3F-48FC-9226-03CA88D1F07E}"/>
    <dgm:cxn modelId="{EE7EB1D5-8048-424A-8DFA-826ED88774DA}" type="presOf" srcId="{9F6D8FC9-7485-462C-BE86-94F8CE866268}" destId="{BFF24695-E107-4E05-AF15-B481FB2E7FC6}" srcOrd="0" destOrd="0" presId="urn:microsoft.com/office/officeart/2005/8/layout/vList2"/>
    <dgm:cxn modelId="{9983FBD5-54B0-42FD-86BF-1FAD148D9BEC}" type="presOf" srcId="{D6729FE6-D686-45DB-BBC9-7C45C935A974}" destId="{86667424-18E9-4E8B-B77B-F61A521F87DD}" srcOrd="0" destOrd="0" presId="urn:microsoft.com/office/officeart/2005/8/layout/vList2"/>
    <dgm:cxn modelId="{E7363ACA-6D29-4360-A365-6A1005434C33}" type="presParOf" srcId="{E8FC627E-0AC6-4082-A279-E0E734DF1C25}" destId="{A6B067F2-25AC-43F0-8D79-D80FA2BE57EB}" srcOrd="0" destOrd="0" presId="urn:microsoft.com/office/officeart/2005/8/layout/vList2"/>
    <dgm:cxn modelId="{D9F0897E-9C88-45F9-ACBD-77E261A7D634}" type="presParOf" srcId="{E8FC627E-0AC6-4082-A279-E0E734DF1C25}" destId="{BFF24695-E107-4E05-AF15-B481FB2E7FC6}" srcOrd="1" destOrd="0" presId="urn:microsoft.com/office/officeart/2005/8/layout/vList2"/>
    <dgm:cxn modelId="{D90D1401-FA46-4A9A-92B1-209C86E971B6}" type="presParOf" srcId="{E8FC627E-0AC6-4082-A279-E0E734DF1C25}" destId="{962DD3FA-8F6D-430C-A42A-D1F531B840D6}" srcOrd="2" destOrd="0" presId="urn:microsoft.com/office/officeart/2005/8/layout/vList2"/>
    <dgm:cxn modelId="{E3EDBF39-B0D7-44FA-A8FF-2438864AEA6B}" type="presParOf" srcId="{E8FC627E-0AC6-4082-A279-E0E734DF1C25}" destId="{3A32C607-0A35-44D7-B50D-1FC89BAD8814}" srcOrd="3" destOrd="0" presId="urn:microsoft.com/office/officeart/2005/8/layout/vList2"/>
    <dgm:cxn modelId="{6C3E7550-341F-4D3F-8EDF-3173C997B27E}" type="presParOf" srcId="{E8FC627E-0AC6-4082-A279-E0E734DF1C25}" destId="{B1D898D8-72DF-41FE-9238-A57CE210E0B5}" srcOrd="4" destOrd="0" presId="urn:microsoft.com/office/officeart/2005/8/layout/vList2"/>
    <dgm:cxn modelId="{99BDD4DE-4347-43F4-A76F-014F37C46FA4}" type="presParOf" srcId="{E8FC627E-0AC6-4082-A279-E0E734DF1C25}" destId="{86667424-18E9-4E8B-B77B-F61A521F87DD}" srcOrd="5" destOrd="0" presId="urn:microsoft.com/office/officeart/2005/8/layout/vList2"/>
    <dgm:cxn modelId="{D8BCB797-C41C-4EFC-B745-0A443D565210}" type="presParOf" srcId="{E8FC627E-0AC6-4082-A279-E0E734DF1C25}" destId="{5A8DA4E6-16F8-4C93-A8D8-92382FAAF198}" srcOrd="6" destOrd="0" presId="urn:microsoft.com/office/officeart/2005/8/layout/vList2"/>
    <dgm:cxn modelId="{4C665D67-5A25-42FE-8CB4-3A0B90AE5039}" type="presParOf" srcId="{E8FC627E-0AC6-4082-A279-E0E734DF1C25}" destId="{7A2F1647-3C00-40F6-96DA-48FFD0253CBA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195736-7001-452E-AE39-E6FEAD99A482}" type="doc">
      <dgm:prSet loTypeId="urn:microsoft.com/office/officeart/2008/layout/VerticalCurvedList" loCatId="list" qsTypeId="urn:microsoft.com/office/officeart/2005/8/quickstyle/3d1" qsCatId="3D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1F30DECC-A59D-4E8D-8D82-AE35E246F15A}">
      <dgm:prSet/>
      <dgm:spPr/>
      <dgm:t>
        <a:bodyPr/>
        <a:lstStyle/>
        <a:p>
          <a:r>
            <a:rPr lang="en-US"/>
            <a:t>Advanced HIV</a:t>
          </a:r>
        </a:p>
      </dgm:t>
    </dgm:pt>
    <dgm:pt modelId="{C95E7DE4-8155-4CFD-B550-A1EE8EF1404B}" type="parTrans" cxnId="{1B588CE6-BFE7-43C7-92A1-550A8BF2E554}">
      <dgm:prSet/>
      <dgm:spPr/>
      <dgm:t>
        <a:bodyPr/>
        <a:lstStyle/>
        <a:p>
          <a:endParaRPr lang="en-US"/>
        </a:p>
      </dgm:t>
    </dgm:pt>
    <dgm:pt modelId="{169D0AED-6AD5-4831-AEE0-A6DFFBFB5DB6}" type="sibTrans" cxnId="{1B588CE6-BFE7-43C7-92A1-550A8BF2E554}">
      <dgm:prSet/>
      <dgm:spPr/>
      <dgm:t>
        <a:bodyPr/>
        <a:lstStyle/>
        <a:p>
          <a:endParaRPr lang="en-US"/>
        </a:p>
      </dgm:t>
    </dgm:pt>
    <dgm:pt modelId="{61598249-23A5-485E-9587-46E429CE4380}">
      <dgm:prSet/>
      <dgm:spPr/>
      <dgm:t>
        <a:bodyPr/>
        <a:lstStyle/>
        <a:p>
          <a:r>
            <a:rPr lang="en-US"/>
            <a:t>Severely immunocompromised</a:t>
          </a:r>
        </a:p>
      </dgm:t>
    </dgm:pt>
    <dgm:pt modelId="{BFFBD2EE-0C69-42D8-841F-D3809ACEBBEC}" type="parTrans" cxnId="{8193CC78-D829-4773-92CE-2AB1B8308AD2}">
      <dgm:prSet/>
      <dgm:spPr/>
      <dgm:t>
        <a:bodyPr/>
        <a:lstStyle/>
        <a:p>
          <a:endParaRPr lang="en-US"/>
        </a:p>
      </dgm:t>
    </dgm:pt>
    <dgm:pt modelId="{C40F5166-5750-49C4-8067-EF56D4E75F37}" type="sibTrans" cxnId="{8193CC78-D829-4773-92CE-2AB1B8308AD2}">
      <dgm:prSet/>
      <dgm:spPr/>
      <dgm:t>
        <a:bodyPr/>
        <a:lstStyle/>
        <a:p>
          <a:endParaRPr lang="en-US"/>
        </a:p>
      </dgm:t>
    </dgm:pt>
    <dgm:pt modelId="{E3322C17-A40A-46E8-B23D-E4D7F78AAD0E}">
      <dgm:prSet/>
      <dgm:spPr/>
      <dgm:t>
        <a:bodyPr/>
        <a:lstStyle/>
        <a:p>
          <a:r>
            <a:rPr lang="en-US" dirty="0"/>
            <a:t>Seriously ill adult/adolescent</a:t>
          </a:r>
        </a:p>
      </dgm:t>
    </dgm:pt>
    <dgm:pt modelId="{470C8550-57F1-4045-8947-F7D4A40C688D}" type="parTrans" cxnId="{F301E315-7DE0-4D1A-8E2B-D4B8A0C8FD6E}">
      <dgm:prSet/>
      <dgm:spPr/>
      <dgm:t>
        <a:bodyPr/>
        <a:lstStyle/>
        <a:p>
          <a:endParaRPr lang="en-US"/>
        </a:p>
      </dgm:t>
    </dgm:pt>
    <dgm:pt modelId="{095201FF-CCEA-4E29-8A94-F1471362AE15}" type="sibTrans" cxnId="{F301E315-7DE0-4D1A-8E2B-D4B8A0C8FD6E}">
      <dgm:prSet/>
      <dgm:spPr/>
      <dgm:t>
        <a:bodyPr/>
        <a:lstStyle/>
        <a:p>
          <a:endParaRPr lang="en-US"/>
        </a:p>
      </dgm:t>
    </dgm:pt>
    <dgm:pt modelId="{184728ED-6DA9-43E7-A4A8-A53FBAE44E72}">
      <dgm:prSet/>
      <dgm:spPr/>
      <dgm:t>
        <a:bodyPr/>
        <a:lstStyle/>
        <a:p>
          <a:r>
            <a:rPr lang="en-US"/>
            <a:t>Seriously ill child</a:t>
          </a:r>
        </a:p>
      </dgm:t>
    </dgm:pt>
    <dgm:pt modelId="{043FC99B-9FD1-4722-9AF9-7C212FF27242}" type="parTrans" cxnId="{D6C029A5-2295-415B-A65C-2E3432E44E07}">
      <dgm:prSet/>
      <dgm:spPr/>
      <dgm:t>
        <a:bodyPr/>
        <a:lstStyle/>
        <a:p>
          <a:endParaRPr lang="en-US"/>
        </a:p>
      </dgm:t>
    </dgm:pt>
    <dgm:pt modelId="{360AA786-5D2E-4745-B07A-9499C3E99BF3}" type="sibTrans" cxnId="{D6C029A5-2295-415B-A65C-2E3432E44E07}">
      <dgm:prSet/>
      <dgm:spPr/>
      <dgm:t>
        <a:bodyPr/>
        <a:lstStyle/>
        <a:p>
          <a:endParaRPr lang="en-US"/>
        </a:p>
      </dgm:t>
    </dgm:pt>
    <dgm:pt modelId="{BC2E4116-4804-429D-836A-B5444E4982E8}">
      <dgm:prSet/>
      <dgm:spPr/>
      <dgm:t>
        <a:bodyPr/>
        <a:lstStyle/>
        <a:p>
          <a:r>
            <a:rPr lang="en-US"/>
            <a:t>Unstable</a:t>
          </a:r>
        </a:p>
      </dgm:t>
    </dgm:pt>
    <dgm:pt modelId="{5902DB20-3D08-4A0D-87A3-1F2E25615DCF}" type="parTrans" cxnId="{A660A4B3-EDB1-458B-B344-18A734CD1D12}">
      <dgm:prSet/>
      <dgm:spPr/>
      <dgm:t>
        <a:bodyPr/>
        <a:lstStyle/>
        <a:p>
          <a:endParaRPr lang="en-US"/>
        </a:p>
      </dgm:t>
    </dgm:pt>
    <dgm:pt modelId="{D4A4A2D4-0101-4528-B54C-C2250EAD74FF}" type="sibTrans" cxnId="{A660A4B3-EDB1-458B-B344-18A734CD1D12}">
      <dgm:prSet/>
      <dgm:spPr/>
      <dgm:t>
        <a:bodyPr/>
        <a:lstStyle/>
        <a:p>
          <a:endParaRPr lang="en-US"/>
        </a:p>
      </dgm:t>
    </dgm:pt>
    <dgm:pt modelId="{8E0306A5-17D3-4EC3-8F00-A0785A772F54}">
      <dgm:prSet/>
      <dgm:spPr/>
      <dgm:t>
        <a:bodyPr/>
        <a:lstStyle/>
        <a:p>
          <a:r>
            <a:rPr lang="en-US"/>
            <a:t>Non-adherent</a:t>
          </a:r>
        </a:p>
      </dgm:t>
    </dgm:pt>
    <dgm:pt modelId="{EF138117-CC8E-435C-BCFA-0B30305E202F}" type="parTrans" cxnId="{363217BD-E589-485B-895A-8D8A1B429CBF}">
      <dgm:prSet/>
      <dgm:spPr/>
      <dgm:t>
        <a:bodyPr/>
        <a:lstStyle/>
        <a:p>
          <a:endParaRPr lang="en-US"/>
        </a:p>
      </dgm:t>
    </dgm:pt>
    <dgm:pt modelId="{A99E190D-AD2E-4019-BFB9-B6493DA37263}" type="sibTrans" cxnId="{363217BD-E589-485B-895A-8D8A1B429CBF}">
      <dgm:prSet/>
      <dgm:spPr/>
      <dgm:t>
        <a:bodyPr/>
        <a:lstStyle/>
        <a:p>
          <a:endParaRPr lang="en-US"/>
        </a:p>
      </dgm:t>
    </dgm:pt>
    <dgm:pt modelId="{0FFF46B5-239C-47EC-B2A2-DEE6D8285A4C}" type="pres">
      <dgm:prSet presAssocID="{D5195736-7001-452E-AE39-E6FEAD99A482}" presName="Name0" presStyleCnt="0">
        <dgm:presLayoutVars>
          <dgm:chMax val="7"/>
          <dgm:chPref val="7"/>
          <dgm:dir/>
        </dgm:presLayoutVars>
      </dgm:prSet>
      <dgm:spPr/>
    </dgm:pt>
    <dgm:pt modelId="{86AD461C-B6A5-4DF0-B259-790A4CB8FD09}" type="pres">
      <dgm:prSet presAssocID="{D5195736-7001-452E-AE39-E6FEAD99A482}" presName="Name1" presStyleCnt="0"/>
      <dgm:spPr/>
    </dgm:pt>
    <dgm:pt modelId="{8047DB26-8361-4272-9F1F-5BB64A50FA22}" type="pres">
      <dgm:prSet presAssocID="{D5195736-7001-452E-AE39-E6FEAD99A482}" presName="cycle" presStyleCnt="0"/>
      <dgm:spPr/>
    </dgm:pt>
    <dgm:pt modelId="{D6A4A14C-D045-488E-B3C0-721441A0C144}" type="pres">
      <dgm:prSet presAssocID="{D5195736-7001-452E-AE39-E6FEAD99A482}" presName="srcNode" presStyleLbl="node1" presStyleIdx="0" presStyleCnt="6"/>
      <dgm:spPr/>
    </dgm:pt>
    <dgm:pt modelId="{9ADA58DB-3223-4FA9-8589-3BB2B4BF68E5}" type="pres">
      <dgm:prSet presAssocID="{D5195736-7001-452E-AE39-E6FEAD99A482}" presName="conn" presStyleLbl="parChTrans1D2" presStyleIdx="0" presStyleCnt="1"/>
      <dgm:spPr/>
    </dgm:pt>
    <dgm:pt modelId="{AA3446EB-5274-45C7-807F-C45436533F96}" type="pres">
      <dgm:prSet presAssocID="{D5195736-7001-452E-AE39-E6FEAD99A482}" presName="extraNode" presStyleLbl="node1" presStyleIdx="0" presStyleCnt="6"/>
      <dgm:spPr/>
    </dgm:pt>
    <dgm:pt modelId="{8D125CA9-71BA-4772-9CC5-92EAA579C290}" type="pres">
      <dgm:prSet presAssocID="{D5195736-7001-452E-AE39-E6FEAD99A482}" presName="dstNode" presStyleLbl="node1" presStyleIdx="0" presStyleCnt="6"/>
      <dgm:spPr/>
    </dgm:pt>
    <dgm:pt modelId="{337E0EDB-C456-4222-8C43-79644FDF2F18}" type="pres">
      <dgm:prSet presAssocID="{1F30DECC-A59D-4E8D-8D82-AE35E246F15A}" presName="text_1" presStyleLbl="node1" presStyleIdx="0" presStyleCnt="6">
        <dgm:presLayoutVars>
          <dgm:bulletEnabled val="1"/>
        </dgm:presLayoutVars>
      </dgm:prSet>
      <dgm:spPr/>
    </dgm:pt>
    <dgm:pt modelId="{382CA516-60A4-4F70-B069-4029A5F383AA}" type="pres">
      <dgm:prSet presAssocID="{1F30DECC-A59D-4E8D-8D82-AE35E246F15A}" presName="accent_1" presStyleCnt="0"/>
      <dgm:spPr/>
    </dgm:pt>
    <dgm:pt modelId="{55E2DB8A-7F53-4F69-B6D7-C5E2D0565A68}" type="pres">
      <dgm:prSet presAssocID="{1F30DECC-A59D-4E8D-8D82-AE35E246F15A}" presName="accentRepeatNode" presStyleLbl="solidFgAcc1" presStyleIdx="0" presStyleCnt="6"/>
      <dgm:spPr/>
    </dgm:pt>
    <dgm:pt modelId="{D7B402C5-A660-4FE6-909F-50B5FEA96026}" type="pres">
      <dgm:prSet presAssocID="{61598249-23A5-485E-9587-46E429CE4380}" presName="text_2" presStyleLbl="node1" presStyleIdx="1" presStyleCnt="6">
        <dgm:presLayoutVars>
          <dgm:bulletEnabled val="1"/>
        </dgm:presLayoutVars>
      </dgm:prSet>
      <dgm:spPr/>
    </dgm:pt>
    <dgm:pt modelId="{DE0C5C62-35AF-403E-B70D-D51DF8C9E7D0}" type="pres">
      <dgm:prSet presAssocID="{61598249-23A5-485E-9587-46E429CE4380}" presName="accent_2" presStyleCnt="0"/>
      <dgm:spPr/>
    </dgm:pt>
    <dgm:pt modelId="{C0503E5E-1CA6-4235-BFE9-8AC13750A1AB}" type="pres">
      <dgm:prSet presAssocID="{61598249-23A5-485E-9587-46E429CE4380}" presName="accentRepeatNode" presStyleLbl="solidFgAcc1" presStyleIdx="1" presStyleCnt="6"/>
      <dgm:spPr/>
    </dgm:pt>
    <dgm:pt modelId="{C0CBEE50-F705-4819-A47E-1F0177FA9929}" type="pres">
      <dgm:prSet presAssocID="{E3322C17-A40A-46E8-B23D-E4D7F78AAD0E}" presName="text_3" presStyleLbl="node1" presStyleIdx="2" presStyleCnt="6">
        <dgm:presLayoutVars>
          <dgm:bulletEnabled val="1"/>
        </dgm:presLayoutVars>
      </dgm:prSet>
      <dgm:spPr/>
    </dgm:pt>
    <dgm:pt modelId="{3462C78A-2667-4BAB-B102-06DC1DC673D5}" type="pres">
      <dgm:prSet presAssocID="{E3322C17-A40A-46E8-B23D-E4D7F78AAD0E}" presName="accent_3" presStyleCnt="0"/>
      <dgm:spPr/>
    </dgm:pt>
    <dgm:pt modelId="{82CAB88B-5D42-4576-BCAB-5C5157353F5C}" type="pres">
      <dgm:prSet presAssocID="{E3322C17-A40A-46E8-B23D-E4D7F78AAD0E}" presName="accentRepeatNode" presStyleLbl="solidFgAcc1" presStyleIdx="2" presStyleCnt="6"/>
      <dgm:spPr/>
    </dgm:pt>
    <dgm:pt modelId="{76D576B0-8074-468B-AD92-6F8BB685B678}" type="pres">
      <dgm:prSet presAssocID="{184728ED-6DA9-43E7-A4A8-A53FBAE44E72}" presName="text_4" presStyleLbl="node1" presStyleIdx="3" presStyleCnt="6">
        <dgm:presLayoutVars>
          <dgm:bulletEnabled val="1"/>
        </dgm:presLayoutVars>
      </dgm:prSet>
      <dgm:spPr/>
    </dgm:pt>
    <dgm:pt modelId="{93D747A8-78C4-4087-B799-CC9D91739DA8}" type="pres">
      <dgm:prSet presAssocID="{184728ED-6DA9-43E7-A4A8-A53FBAE44E72}" presName="accent_4" presStyleCnt="0"/>
      <dgm:spPr/>
    </dgm:pt>
    <dgm:pt modelId="{79B25117-BD4C-4E6C-AF0C-CDDB32CF916D}" type="pres">
      <dgm:prSet presAssocID="{184728ED-6DA9-43E7-A4A8-A53FBAE44E72}" presName="accentRepeatNode" presStyleLbl="solidFgAcc1" presStyleIdx="3" presStyleCnt="6"/>
      <dgm:spPr/>
    </dgm:pt>
    <dgm:pt modelId="{6A5F130D-31C5-4253-9984-BF555BCDFFC7}" type="pres">
      <dgm:prSet presAssocID="{BC2E4116-4804-429D-836A-B5444E4982E8}" presName="text_5" presStyleLbl="node1" presStyleIdx="4" presStyleCnt="6">
        <dgm:presLayoutVars>
          <dgm:bulletEnabled val="1"/>
        </dgm:presLayoutVars>
      </dgm:prSet>
      <dgm:spPr/>
    </dgm:pt>
    <dgm:pt modelId="{102259F6-028F-41CD-AA26-BD6724EC7ABC}" type="pres">
      <dgm:prSet presAssocID="{BC2E4116-4804-429D-836A-B5444E4982E8}" presName="accent_5" presStyleCnt="0"/>
      <dgm:spPr/>
    </dgm:pt>
    <dgm:pt modelId="{91701A88-EB85-4C5E-8CA6-2D79888A40EF}" type="pres">
      <dgm:prSet presAssocID="{BC2E4116-4804-429D-836A-B5444E4982E8}" presName="accentRepeatNode" presStyleLbl="solidFgAcc1" presStyleIdx="4" presStyleCnt="6"/>
      <dgm:spPr/>
    </dgm:pt>
    <dgm:pt modelId="{426CED90-E9B3-47FE-9270-AE9068AAAC9F}" type="pres">
      <dgm:prSet presAssocID="{8E0306A5-17D3-4EC3-8F00-A0785A772F54}" presName="text_6" presStyleLbl="node1" presStyleIdx="5" presStyleCnt="6">
        <dgm:presLayoutVars>
          <dgm:bulletEnabled val="1"/>
        </dgm:presLayoutVars>
      </dgm:prSet>
      <dgm:spPr/>
    </dgm:pt>
    <dgm:pt modelId="{547FC10F-7CE2-44F4-8855-5896779E17AB}" type="pres">
      <dgm:prSet presAssocID="{8E0306A5-17D3-4EC3-8F00-A0785A772F54}" presName="accent_6" presStyleCnt="0"/>
      <dgm:spPr/>
    </dgm:pt>
    <dgm:pt modelId="{4D37F765-51AE-4D22-9BC2-5EBDA1666F8E}" type="pres">
      <dgm:prSet presAssocID="{8E0306A5-17D3-4EC3-8F00-A0785A772F54}" presName="accentRepeatNode" presStyleLbl="solidFgAcc1" presStyleIdx="5" presStyleCnt="6"/>
      <dgm:spPr/>
    </dgm:pt>
  </dgm:ptLst>
  <dgm:cxnLst>
    <dgm:cxn modelId="{E5446D07-567E-4A0A-A9E9-371339929AEC}" type="presOf" srcId="{E3322C17-A40A-46E8-B23D-E4D7F78AAD0E}" destId="{C0CBEE50-F705-4819-A47E-1F0177FA9929}" srcOrd="0" destOrd="0" presId="urn:microsoft.com/office/officeart/2008/layout/VerticalCurvedList"/>
    <dgm:cxn modelId="{F301E315-7DE0-4D1A-8E2B-D4B8A0C8FD6E}" srcId="{D5195736-7001-452E-AE39-E6FEAD99A482}" destId="{E3322C17-A40A-46E8-B23D-E4D7F78AAD0E}" srcOrd="2" destOrd="0" parTransId="{470C8550-57F1-4045-8947-F7D4A40C688D}" sibTransId="{095201FF-CCEA-4E29-8A94-F1471362AE15}"/>
    <dgm:cxn modelId="{13889A28-923A-45EE-A914-58EA4E9DE920}" type="presOf" srcId="{8E0306A5-17D3-4EC3-8F00-A0785A772F54}" destId="{426CED90-E9B3-47FE-9270-AE9068AAAC9F}" srcOrd="0" destOrd="0" presId="urn:microsoft.com/office/officeart/2008/layout/VerticalCurvedList"/>
    <dgm:cxn modelId="{850AAC46-9109-4534-9ACD-E871BECFFD3D}" type="presOf" srcId="{169D0AED-6AD5-4831-AEE0-A6DFFBFB5DB6}" destId="{9ADA58DB-3223-4FA9-8589-3BB2B4BF68E5}" srcOrd="0" destOrd="0" presId="urn:microsoft.com/office/officeart/2008/layout/VerticalCurvedList"/>
    <dgm:cxn modelId="{4BFCA752-8748-4A66-BA62-111B34592BD7}" type="presOf" srcId="{184728ED-6DA9-43E7-A4A8-A53FBAE44E72}" destId="{76D576B0-8074-468B-AD92-6F8BB685B678}" srcOrd="0" destOrd="0" presId="urn:microsoft.com/office/officeart/2008/layout/VerticalCurvedList"/>
    <dgm:cxn modelId="{8193CC78-D829-4773-92CE-2AB1B8308AD2}" srcId="{D5195736-7001-452E-AE39-E6FEAD99A482}" destId="{61598249-23A5-485E-9587-46E429CE4380}" srcOrd="1" destOrd="0" parTransId="{BFFBD2EE-0C69-42D8-841F-D3809ACEBBEC}" sibTransId="{C40F5166-5750-49C4-8067-EF56D4E75F37}"/>
    <dgm:cxn modelId="{1E262F8D-9855-4207-82ED-51356604BDEA}" type="presOf" srcId="{BC2E4116-4804-429D-836A-B5444E4982E8}" destId="{6A5F130D-31C5-4253-9984-BF555BCDFFC7}" srcOrd="0" destOrd="0" presId="urn:microsoft.com/office/officeart/2008/layout/VerticalCurvedList"/>
    <dgm:cxn modelId="{72AB2FA0-EA2D-4A6C-B9CD-DAD5781374CB}" type="presOf" srcId="{61598249-23A5-485E-9587-46E429CE4380}" destId="{D7B402C5-A660-4FE6-909F-50B5FEA96026}" srcOrd="0" destOrd="0" presId="urn:microsoft.com/office/officeart/2008/layout/VerticalCurvedList"/>
    <dgm:cxn modelId="{D6C029A5-2295-415B-A65C-2E3432E44E07}" srcId="{D5195736-7001-452E-AE39-E6FEAD99A482}" destId="{184728ED-6DA9-43E7-A4A8-A53FBAE44E72}" srcOrd="3" destOrd="0" parTransId="{043FC99B-9FD1-4722-9AF9-7C212FF27242}" sibTransId="{360AA786-5D2E-4745-B07A-9499C3E99BF3}"/>
    <dgm:cxn modelId="{A660A4B3-EDB1-458B-B344-18A734CD1D12}" srcId="{D5195736-7001-452E-AE39-E6FEAD99A482}" destId="{BC2E4116-4804-429D-836A-B5444E4982E8}" srcOrd="4" destOrd="0" parTransId="{5902DB20-3D08-4A0D-87A3-1F2E25615DCF}" sibTransId="{D4A4A2D4-0101-4528-B54C-C2250EAD74FF}"/>
    <dgm:cxn modelId="{363217BD-E589-485B-895A-8D8A1B429CBF}" srcId="{D5195736-7001-452E-AE39-E6FEAD99A482}" destId="{8E0306A5-17D3-4EC3-8F00-A0785A772F54}" srcOrd="5" destOrd="0" parTransId="{EF138117-CC8E-435C-BCFA-0B30305E202F}" sibTransId="{A99E190D-AD2E-4019-BFB9-B6493DA37263}"/>
    <dgm:cxn modelId="{9F9E27C7-AD84-420B-B07D-E10FA80B5440}" type="presOf" srcId="{1F30DECC-A59D-4E8D-8D82-AE35E246F15A}" destId="{337E0EDB-C456-4222-8C43-79644FDF2F18}" srcOrd="0" destOrd="0" presId="urn:microsoft.com/office/officeart/2008/layout/VerticalCurvedList"/>
    <dgm:cxn modelId="{BC67CDE5-486C-4CBF-9FBC-4AC0D7DDED64}" type="presOf" srcId="{D5195736-7001-452E-AE39-E6FEAD99A482}" destId="{0FFF46B5-239C-47EC-B2A2-DEE6D8285A4C}" srcOrd="0" destOrd="0" presId="urn:microsoft.com/office/officeart/2008/layout/VerticalCurvedList"/>
    <dgm:cxn modelId="{1B588CE6-BFE7-43C7-92A1-550A8BF2E554}" srcId="{D5195736-7001-452E-AE39-E6FEAD99A482}" destId="{1F30DECC-A59D-4E8D-8D82-AE35E246F15A}" srcOrd="0" destOrd="0" parTransId="{C95E7DE4-8155-4CFD-B550-A1EE8EF1404B}" sibTransId="{169D0AED-6AD5-4831-AEE0-A6DFFBFB5DB6}"/>
    <dgm:cxn modelId="{D2960A64-D81B-470E-A4BF-2DC73AE45866}" type="presParOf" srcId="{0FFF46B5-239C-47EC-B2A2-DEE6D8285A4C}" destId="{86AD461C-B6A5-4DF0-B259-790A4CB8FD09}" srcOrd="0" destOrd="0" presId="urn:microsoft.com/office/officeart/2008/layout/VerticalCurvedList"/>
    <dgm:cxn modelId="{67A614A4-5D65-4377-9C5E-EA0B6527B969}" type="presParOf" srcId="{86AD461C-B6A5-4DF0-B259-790A4CB8FD09}" destId="{8047DB26-8361-4272-9F1F-5BB64A50FA22}" srcOrd="0" destOrd="0" presId="urn:microsoft.com/office/officeart/2008/layout/VerticalCurvedList"/>
    <dgm:cxn modelId="{DCC050E9-E95C-48CB-8030-F6BE25BABC6D}" type="presParOf" srcId="{8047DB26-8361-4272-9F1F-5BB64A50FA22}" destId="{D6A4A14C-D045-488E-B3C0-721441A0C144}" srcOrd="0" destOrd="0" presId="urn:microsoft.com/office/officeart/2008/layout/VerticalCurvedList"/>
    <dgm:cxn modelId="{C874D4AC-510C-43F5-B3E3-497B42128CF6}" type="presParOf" srcId="{8047DB26-8361-4272-9F1F-5BB64A50FA22}" destId="{9ADA58DB-3223-4FA9-8589-3BB2B4BF68E5}" srcOrd="1" destOrd="0" presId="urn:microsoft.com/office/officeart/2008/layout/VerticalCurvedList"/>
    <dgm:cxn modelId="{FCDD0574-2D6E-4BC6-873F-11FFC1F03941}" type="presParOf" srcId="{8047DB26-8361-4272-9F1F-5BB64A50FA22}" destId="{AA3446EB-5274-45C7-807F-C45436533F96}" srcOrd="2" destOrd="0" presId="urn:microsoft.com/office/officeart/2008/layout/VerticalCurvedList"/>
    <dgm:cxn modelId="{F4493011-4BE3-4510-8A14-53C5DC6CA560}" type="presParOf" srcId="{8047DB26-8361-4272-9F1F-5BB64A50FA22}" destId="{8D125CA9-71BA-4772-9CC5-92EAA579C290}" srcOrd="3" destOrd="0" presId="urn:microsoft.com/office/officeart/2008/layout/VerticalCurvedList"/>
    <dgm:cxn modelId="{5FD9D267-D163-40EF-937D-FA1705E56973}" type="presParOf" srcId="{86AD461C-B6A5-4DF0-B259-790A4CB8FD09}" destId="{337E0EDB-C456-4222-8C43-79644FDF2F18}" srcOrd="1" destOrd="0" presId="urn:microsoft.com/office/officeart/2008/layout/VerticalCurvedList"/>
    <dgm:cxn modelId="{5195FA52-D359-4EF6-BA19-4677222C4B8C}" type="presParOf" srcId="{86AD461C-B6A5-4DF0-B259-790A4CB8FD09}" destId="{382CA516-60A4-4F70-B069-4029A5F383AA}" srcOrd="2" destOrd="0" presId="urn:microsoft.com/office/officeart/2008/layout/VerticalCurvedList"/>
    <dgm:cxn modelId="{C94D8A65-A925-4326-9762-BA03989D0745}" type="presParOf" srcId="{382CA516-60A4-4F70-B069-4029A5F383AA}" destId="{55E2DB8A-7F53-4F69-B6D7-C5E2D0565A68}" srcOrd="0" destOrd="0" presId="urn:microsoft.com/office/officeart/2008/layout/VerticalCurvedList"/>
    <dgm:cxn modelId="{E2D586AE-F2C8-486A-BD67-2F7D5AC82C30}" type="presParOf" srcId="{86AD461C-B6A5-4DF0-B259-790A4CB8FD09}" destId="{D7B402C5-A660-4FE6-909F-50B5FEA96026}" srcOrd="3" destOrd="0" presId="urn:microsoft.com/office/officeart/2008/layout/VerticalCurvedList"/>
    <dgm:cxn modelId="{01D29BCF-5E0B-4F90-921A-478639894779}" type="presParOf" srcId="{86AD461C-B6A5-4DF0-B259-790A4CB8FD09}" destId="{DE0C5C62-35AF-403E-B70D-D51DF8C9E7D0}" srcOrd="4" destOrd="0" presId="urn:microsoft.com/office/officeart/2008/layout/VerticalCurvedList"/>
    <dgm:cxn modelId="{5E38E176-5703-4680-BA67-D91FCD161C9D}" type="presParOf" srcId="{DE0C5C62-35AF-403E-B70D-D51DF8C9E7D0}" destId="{C0503E5E-1CA6-4235-BFE9-8AC13750A1AB}" srcOrd="0" destOrd="0" presId="urn:microsoft.com/office/officeart/2008/layout/VerticalCurvedList"/>
    <dgm:cxn modelId="{423CA4A7-58CF-4ABF-8956-790B5909DC38}" type="presParOf" srcId="{86AD461C-B6A5-4DF0-B259-790A4CB8FD09}" destId="{C0CBEE50-F705-4819-A47E-1F0177FA9929}" srcOrd="5" destOrd="0" presId="urn:microsoft.com/office/officeart/2008/layout/VerticalCurvedList"/>
    <dgm:cxn modelId="{C00ED959-A823-48BA-9DCB-DFA3038B8A48}" type="presParOf" srcId="{86AD461C-B6A5-4DF0-B259-790A4CB8FD09}" destId="{3462C78A-2667-4BAB-B102-06DC1DC673D5}" srcOrd="6" destOrd="0" presId="urn:microsoft.com/office/officeart/2008/layout/VerticalCurvedList"/>
    <dgm:cxn modelId="{877614E0-80D7-47C8-8741-9FAA1F612B57}" type="presParOf" srcId="{3462C78A-2667-4BAB-B102-06DC1DC673D5}" destId="{82CAB88B-5D42-4576-BCAB-5C5157353F5C}" srcOrd="0" destOrd="0" presId="urn:microsoft.com/office/officeart/2008/layout/VerticalCurvedList"/>
    <dgm:cxn modelId="{D3F2BADE-E218-4DE9-B404-8D9CA086D0D3}" type="presParOf" srcId="{86AD461C-B6A5-4DF0-B259-790A4CB8FD09}" destId="{76D576B0-8074-468B-AD92-6F8BB685B678}" srcOrd="7" destOrd="0" presId="urn:microsoft.com/office/officeart/2008/layout/VerticalCurvedList"/>
    <dgm:cxn modelId="{4BDE818F-BE28-406C-A937-BD24B0B27F5B}" type="presParOf" srcId="{86AD461C-B6A5-4DF0-B259-790A4CB8FD09}" destId="{93D747A8-78C4-4087-B799-CC9D91739DA8}" srcOrd="8" destOrd="0" presId="urn:microsoft.com/office/officeart/2008/layout/VerticalCurvedList"/>
    <dgm:cxn modelId="{6ACF28DC-DEED-494D-A518-9C271971EB50}" type="presParOf" srcId="{93D747A8-78C4-4087-B799-CC9D91739DA8}" destId="{79B25117-BD4C-4E6C-AF0C-CDDB32CF916D}" srcOrd="0" destOrd="0" presId="urn:microsoft.com/office/officeart/2008/layout/VerticalCurvedList"/>
    <dgm:cxn modelId="{90A6346B-0BAD-4B7C-8A67-1BECF95299ED}" type="presParOf" srcId="{86AD461C-B6A5-4DF0-B259-790A4CB8FD09}" destId="{6A5F130D-31C5-4253-9984-BF555BCDFFC7}" srcOrd="9" destOrd="0" presId="urn:microsoft.com/office/officeart/2008/layout/VerticalCurvedList"/>
    <dgm:cxn modelId="{8A9ED649-06CA-4188-8737-3067A793768A}" type="presParOf" srcId="{86AD461C-B6A5-4DF0-B259-790A4CB8FD09}" destId="{102259F6-028F-41CD-AA26-BD6724EC7ABC}" srcOrd="10" destOrd="0" presId="urn:microsoft.com/office/officeart/2008/layout/VerticalCurvedList"/>
    <dgm:cxn modelId="{EF09162C-AE31-4630-820B-5219C484F87D}" type="presParOf" srcId="{102259F6-028F-41CD-AA26-BD6724EC7ABC}" destId="{91701A88-EB85-4C5E-8CA6-2D79888A40EF}" srcOrd="0" destOrd="0" presId="urn:microsoft.com/office/officeart/2008/layout/VerticalCurvedList"/>
    <dgm:cxn modelId="{A31CA764-C63B-435B-AF60-3B873EC79C24}" type="presParOf" srcId="{86AD461C-B6A5-4DF0-B259-790A4CB8FD09}" destId="{426CED90-E9B3-47FE-9270-AE9068AAAC9F}" srcOrd="11" destOrd="0" presId="urn:microsoft.com/office/officeart/2008/layout/VerticalCurvedList"/>
    <dgm:cxn modelId="{4EA1A972-4CFD-4F78-96A4-2572E90FE757}" type="presParOf" srcId="{86AD461C-B6A5-4DF0-B259-790A4CB8FD09}" destId="{547FC10F-7CE2-44F4-8855-5896779E17AB}" srcOrd="12" destOrd="0" presId="urn:microsoft.com/office/officeart/2008/layout/VerticalCurvedList"/>
    <dgm:cxn modelId="{CC41213B-999A-45E5-9188-AF7558647E38}" type="presParOf" srcId="{547FC10F-7CE2-44F4-8855-5896779E17AB}" destId="{4D37F765-51AE-4D22-9BC2-5EBDA1666F8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7DBC2B3-B13C-46DA-BF47-B4E57BDEADC8}" type="doc">
      <dgm:prSet loTypeId="urn:microsoft.com/office/officeart/2005/8/layout/vList2" loCatId="list" qsTypeId="urn:microsoft.com/office/officeart/2005/8/quickstyle/3d1" qsCatId="3D" csTypeId="urn:microsoft.com/office/officeart/2005/8/colors/accent1_5" csCatId="accent1"/>
      <dgm:spPr/>
      <dgm:t>
        <a:bodyPr/>
        <a:lstStyle/>
        <a:p>
          <a:endParaRPr lang="en-US"/>
        </a:p>
      </dgm:t>
    </dgm:pt>
    <dgm:pt modelId="{1338FBA5-E116-46BC-9DD5-86E28C76B9FC}">
      <dgm:prSet/>
      <dgm:spPr/>
      <dgm:t>
        <a:bodyPr/>
        <a:lstStyle/>
        <a:p>
          <a:r>
            <a:rPr lang="en-US"/>
            <a:t>Rapid Initiation</a:t>
          </a:r>
        </a:p>
      </dgm:t>
    </dgm:pt>
    <dgm:pt modelId="{546183AB-F457-4FDD-8224-3894E8224A80}" type="parTrans" cxnId="{2C6ED31D-CFD2-4A6C-9B22-EDBA4FC02EA8}">
      <dgm:prSet/>
      <dgm:spPr/>
      <dgm:t>
        <a:bodyPr/>
        <a:lstStyle/>
        <a:p>
          <a:endParaRPr lang="en-US"/>
        </a:p>
      </dgm:t>
    </dgm:pt>
    <dgm:pt modelId="{475A86EB-8D08-47F8-AA37-CDF3FC2DCCDC}" type="sibTrans" cxnId="{2C6ED31D-CFD2-4A6C-9B22-EDBA4FC02EA8}">
      <dgm:prSet/>
      <dgm:spPr/>
      <dgm:t>
        <a:bodyPr/>
        <a:lstStyle/>
        <a:p>
          <a:endParaRPr lang="en-US"/>
        </a:p>
      </dgm:t>
    </dgm:pt>
    <dgm:pt modelId="{1FD51AA8-E5E6-4B22-B56F-F359CC84C184}">
      <dgm:prSet/>
      <dgm:spPr/>
      <dgm:t>
        <a:bodyPr/>
        <a:lstStyle/>
        <a:p>
          <a:r>
            <a:rPr lang="en-US"/>
            <a:t>Within 7 days of diagnosis to screen, identify and treat opportunistic infections</a:t>
          </a:r>
        </a:p>
      </dgm:t>
    </dgm:pt>
    <dgm:pt modelId="{C20FE795-EF11-43EA-B21A-FECBF4FFF62A}" type="parTrans" cxnId="{8E213508-26FF-44F1-86DB-7A660E72C405}">
      <dgm:prSet/>
      <dgm:spPr/>
      <dgm:t>
        <a:bodyPr/>
        <a:lstStyle/>
        <a:p>
          <a:endParaRPr lang="en-US"/>
        </a:p>
      </dgm:t>
    </dgm:pt>
    <dgm:pt modelId="{4EA9D280-09D0-4C61-9572-2A8E5990C38B}" type="sibTrans" cxnId="{8E213508-26FF-44F1-86DB-7A660E72C405}">
      <dgm:prSet/>
      <dgm:spPr/>
      <dgm:t>
        <a:bodyPr/>
        <a:lstStyle/>
        <a:p>
          <a:endParaRPr lang="en-US"/>
        </a:p>
      </dgm:t>
    </dgm:pt>
    <dgm:pt modelId="{7BED9126-FF8F-4DB2-B876-90DBB4E2F08C}" type="pres">
      <dgm:prSet presAssocID="{87DBC2B3-B13C-46DA-BF47-B4E57BDEADC8}" presName="linear" presStyleCnt="0">
        <dgm:presLayoutVars>
          <dgm:animLvl val="lvl"/>
          <dgm:resizeHandles val="exact"/>
        </dgm:presLayoutVars>
      </dgm:prSet>
      <dgm:spPr/>
    </dgm:pt>
    <dgm:pt modelId="{87D3FC84-C27C-4CEF-A2C8-24D34B906421}" type="pres">
      <dgm:prSet presAssocID="{1338FBA5-E116-46BC-9DD5-86E28C76B9FC}" presName="parentText" presStyleLbl="node1" presStyleIdx="0" presStyleCnt="1" custLinFactNeighborY="-13300">
        <dgm:presLayoutVars>
          <dgm:chMax val="0"/>
          <dgm:bulletEnabled val="1"/>
        </dgm:presLayoutVars>
      </dgm:prSet>
      <dgm:spPr/>
    </dgm:pt>
    <dgm:pt modelId="{D7CB28A9-A05E-4845-848A-164CC037D38E}" type="pres">
      <dgm:prSet presAssocID="{1338FBA5-E116-46BC-9DD5-86E28C76B9FC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8E213508-26FF-44F1-86DB-7A660E72C405}" srcId="{1338FBA5-E116-46BC-9DD5-86E28C76B9FC}" destId="{1FD51AA8-E5E6-4B22-B56F-F359CC84C184}" srcOrd="0" destOrd="0" parTransId="{C20FE795-EF11-43EA-B21A-FECBF4FFF62A}" sibTransId="{4EA9D280-09D0-4C61-9572-2A8E5990C38B}"/>
    <dgm:cxn modelId="{2C6ED31D-CFD2-4A6C-9B22-EDBA4FC02EA8}" srcId="{87DBC2B3-B13C-46DA-BF47-B4E57BDEADC8}" destId="{1338FBA5-E116-46BC-9DD5-86E28C76B9FC}" srcOrd="0" destOrd="0" parTransId="{546183AB-F457-4FDD-8224-3894E8224A80}" sibTransId="{475A86EB-8D08-47F8-AA37-CDF3FC2DCCDC}"/>
    <dgm:cxn modelId="{E4274943-085D-4CDE-87F5-345E7B0F5A19}" type="presOf" srcId="{87DBC2B3-B13C-46DA-BF47-B4E57BDEADC8}" destId="{7BED9126-FF8F-4DB2-B876-90DBB4E2F08C}" srcOrd="0" destOrd="0" presId="urn:microsoft.com/office/officeart/2005/8/layout/vList2"/>
    <dgm:cxn modelId="{09B0797F-5564-4203-BE6A-36A3986E531E}" type="presOf" srcId="{1338FBA5-E116-46BC-9DD5-86E28C76B9FC}" destId="{87D3FC84-C27C-4CEF-A2C8-24D34B906421}" srcOrd="0" destOrd="0" presId="urn:microsoft.com/office/officeart/2005/8/layout/vList2"/>
    <dgm:cxn modelId="{E24B3290-A345-449D-94B2-B81EAD64B60D}" type="presOf" srcId="{1FD51AA8-E5E6-4B22-B56F-F359CC84C184}" destId="{D7CB28A9-A05E-4845-848A-164CC037D38E}" srcOrd="0" destOrd="0" presId="urn:microsoft.com/office/officeart/2005/8/layout/vList2"/>
    <dgm:cxn modelId="{6703A7C1-B9C7-4C38-B413-E8A10F85A2CA}" type="presParOf" srcId="{7BED9126-FF8F-4DB2-B876-90DBB4E2F08C}" destId="{87D3FC84-C27C-4CEF-A2C8-24D34B906421}" srcOrd="0" destOrd="0" presId="urn:microsoft.com/office/officeart/2005/8/layout/vList2"/>
    <dgm:cxn modelId="{1DC2BF48-1CB5-4F85-97D6-8011BFDDD02E}" type="presParOf" srcId="{7BED9126-FF8F-4DB2-B876-90DBB4E2F08C}" destId="{D7CB28A9-A05E-4845-848A-164CC037D38E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1C1CD3DA-9AA4-452D-BD3B-7839C28AABFF}" type="doc">
      <dgm:prSet loTypeId="urn:microsoft.com/office/officeart/2005/8/layout/vList2" loCatId="list" qsTypeId="urn:microsoft.com/office/officeart/2005/8/quickstyle/3d1" qsCatId="3D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C5F5D996-CE25-4D6D-A233-24D46F7A63B6}">
      <dgm:prSet/>
      <dgm:spPr/>
      <dgm:t>
        <a:bodyPr/>
        <a:lstStyle/>
        <a:p>
          <a:r>
            <a:rPr lang="en-US"/>
            <a:t>Delay</a:t>
          </a:r>
        </a:p>
      </dgm:t>
    </dgm:pt>
    <dgm:pt modelId="{18B10ED9-E49F-4002-89AB-DAEFB38D2749}" type="parTrans" cxnId="{DA1F68F8-BDA7-4AF8-8DCB-C231B7BCE890}">
      <dgm:prSet/>
      <dgm:spPr/>
      <dgm:t>
        <a:bodyPr/>
        <a:lstStyle/>
        <a:p>
          <a:endParaRPr lang="en-US"/>
        </a:p>
      </dgm:t>
    </dgm:pt>
    <dgm:pt modelId="{A71C5A35-F78B-4355-8B0E-03A33EF0C3E6}" type="sibTrans" cxnId="{DA1F68F8-BDA7-4AF8-8DCB-C231B7BCE890}">
      <dgm:prSet/>
      <dgm:spPr/>
      <dgm:t>
        <a:bodyPr/>
        <a:lstStyle/>
        <a:p>
          <a:endParaRPr lang="en-US"/>
        </a:p>
      </dgm:t>
    </dgm:pt>
    <dgm:pt modelId="{1F1AE600-3369-4161-8E6B-5D732C92F115}">
      <dgm:prSet/>
      <dgm:spPr/>
      <dgm:t>
        <a:bodyPr/>
        <a:lstStyle/>
        <a:p>
          <a:r>
            <a:rPr lang="en-US" dirty="0"/>
            <a:t>2 weeks after starting </a:t>
          </a:r>
          <a:r>
            <a:rPr lang="en-US" dirty="0">
              <a:hlinkClick xmlns:r="http://schemas.openxmlformats.org/officeDocument/2006/relationships" r:id="rId1" action="ppaction://hlinksldjump"/>
            </a:rPr>
            <a:t>antituberculosis treatment</a:t>
          </a:r>
          <a:endParaRPr lang="en-US" dirty="0"/>
        </a:p>
      </dgm:t>
    </dgm:pt>
    <dgm:pt modelId="{1CC06176-557E-4EC0-89E9-B08EE087A387}" type="parTrans" cxnId="{CCA50FC0-C5F3-47EC-B9DD-757BF306920E}">
      <dgm:prSet/>
      <dgm:spPr/>
      <dgm:t>
        <a:bodyPr/>
        <a:lstStyle/>
        <a:p>
          <a:endParaRPr lang="en-US"/>
        </a:p>
      </dgm:t>
    </dgm:pt>
    <dgm:pt modelId="{C9BB611E-0CA9-40A3-B96C-54A85E437636}" type="sibTrans" cxnId="{CCA50FC0-C5F3-47EC-B9DD-757BF306920E}">
      <dgm:prSet/>
      <dgm:spPr/>
      <dgm:t>
        <a:bodyPr/>
        <a:lstStyle/>
        <a:p>
          <a:endParaRPr lang="en-US"/>
        </a:p>
      </dgm:t>
    </dgm:pt>
    <dgm:pt modelId="{60DD18C5-468C-46FC-BDB4-9DF698B3FDEB}">
      <dgm:prSet/>
      <dgm:spPr/>
      <dgm:t>
        <a:bodyPr/>
        <a:lstStyle/>
        <a:p>
          <a:r>
            <a:rPr lang="en-US" dirty="0"/>
            <a:t>2 weeks after starting </a:t>
          </a:r>
          <a:r>
            <a:rPr lang="en-US" dirty="0">
              <a:hlinkClick xmlns:r="http://schemas.openxmlformats.org/officeDocument/2006/relationships" r:id="rId2" action="ppaction://hlinksldjump"/>
            </a:rPr>
            <a:t>pre-emptive</a:t>
          </a:r>
          <a:r>
            <a:rPr lang="en-US" dirty="0"/>
            <a:t> (asymptomatic, </a:t>
          </a:r>
          <a:r>
            <a:rPr lang="en-US" dirty="0" err="1"/>
            <a:t>CrAg</a:t>
          </a:r>
          <a:r>
            <a:rPr lang="en-US" dirty="0"/>
            <a:t> positive and CSF negative) or </a:t>
          </a:r>
          <a:r>
            <a:rPr lang="en-US" dirty="0">
              <a:hlinkClick xmlns:r="http://schemas.openxmlformats.org/officeDocument/2006/relationships" r:id="rId2" action="ppaction://hlinksldjump"/>
            </a:rPr>
            <a:t>prophylactic</a:t>
          </a:r>
          <a:r>
            <a:rPr lang="en-US" dirty="0"/>
            <a:t> cryptococcal meningitis treatment</a:t>
          </a:r>
        </a:p>
      </dgm:t>
    </dgm:pt>
    <dgm:pt modelId="{C314FA55-BFC7-41D2-BA64-143527B867DA}" type="parTrans" cxnId="{23CEC39A-0CA1-44C9-B80A-45FA4DF18B5F}">
      <dgm:prSet/>
      <dgm:spPr/>
      <dgm:t>
        <a:bodyPr/>
        <a:lstStyle/>
        <a:p>
          <a:endParaRPr lang="en-US"/>
        </a:p>
      </dgm:t>
    </dgm:pt>
    <dgm:pt modelId="{45264032-EAA9-42A1-9029-88B62E908DF7}" type="sibTrans" cxnId="{23CEC39A-0CA1-44C9-B80A-45FA4DF18B5F}">
      <dgm:prSet/>
      <dgm:spPr/>
      <dgm:t>
        <a:bodyPr/>
        <a:lstStyle/>
        <a:p>
          <a:endParaRPr lang="en-US"/>
        </a:p>
      </dgm:t>
    </dgm:pt>
    <dgm:pt modelId="{CB976421-2835-449C-A790-5E8084A844E2}">
      <dgm:prSet/>
      <dgm:spPr/>
      <dgm:t>
        <a:bodyPr/>
        <a:lstStyle/>
        <a:p>
          <a:r>
            <a:rPr lang="en-US" dirty="0"/>
            <a:t>4-6 weeks </a:t>
          </a:r>
          <a:r>
            <a:rPr lang="en-US" dirty="0">
              <a:hlinkClick xmlns:r="http://schemas.openxmlformats.org/officeDocument/2006/relationships" r:id="rId3" action="ppaction://hlinkfile"/>
            </a:rPr>
            <a:t>(WHO) </a:t>
          </a:r>
          <a:r>
            <a:rPr lang="en-US" dirty="0"/>
            <a:t>or 8-10 weeks after starting </a:t>
          </a:r>
          <a:r>
            <a:rPr lang="en-US" dirty="0">
              <a:hlinkClick xmlns:r="http://schemas.openxmlformats.org/officeDocument/2006/relationships" r:id="rId4" action="ppaction://hlinksldjump"/>
            </a:rPr>
            <a:t>cryptococcal meningitis </a:t>
          </a:r>
          <a:r>
            <a:rPr lang="en-US" dirty="0"/>
            <a:t>treatment</a:t>
          </a:r>
        </a:p>
      </dgm:t>
    </dgm:pt>
    <dgm:pt modelId="{37B5830E-9938-4EAD-936E-CDEAA7ACE14B}" type="parTrans" cxnId="{A4332CEE-D795-4D88-A50A-F7CB3B304B56}">
      <dgm:prSet/>
      <dgm:spPr/>
      <dgm:t>
        <a:bodyPr/>
        <a:lstStyle/>
        <a:p>
          <a:endParaRPr lang="en-US"/>
        </a:p>
      </dgm:t>
    </dgm:pt>
    <dgm:pt modelId="{E614B7CB-4685-4CCA-8495-800F53F8EB81}" type="sibTrans" cxnId="{A4332CEE-D795-4D88-A50A-F7CB3B304B56}">
      <dgm:prSet/>
      <dgm:spPr/>
      <dgm:t>
        <a:bodyPr/>
        <a:lstStyle/>
        <a:p>
          <a:endParaRPr lang="en-US"/>
        </a:p>
      </dgm:t>
    </dgm:pt>
    <dgm:pt modelId="{010F32F3-EA19-4840-9C3A-EA98DE3FD34B}" type="pres">
      <dgm:prSet presAssocID="{1C1CD3DA-9AA4-452D-BD3B-7839C28AABFF}" presName="linear" presStyleCnt="0">
        <dgm:presLayoutVars>
          <dgm:animLvl val="lvl"/>
          <dgm:resizeHandles val="exact"/>
        </dgm:presLayoutVars>
      </dgm:prSet>
      <dgm:spPr/>
    </dgm:pt>
    <dgm:pt modelId="{1F1CE0B5-B2FA-40F1-8B69-C4A66D0E547C}" type="pres">
      <dgm:prSet presAssocID="{C5F5D996-CE25-4D6D-A233-24D46F7A63B6}" presName="parentText" presStyleLbl="node1" presStyleIdx="0" presStyleCnt="1" custLinFactNeighborY="128">
        <dgm:presLayoutVars>
          <dgm:chMax val="0"/>
          <dgm:bulletEnabled val="1"/>
        </dgm:presLayoutVars>
      </dgm:prSet>
      <dgm:spPr/>
    </dgm:pt>
    <dgm:pt modelId="{032886C5-3B38-4B98-986F-1B268DE9A5E6}" type="pres">
      <dgm:prSet presAssocID="{C5F5D996-CE25-4D6D-A233-24D46F7A63B6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C71D5812-3072-4832-BBD9-FCF32030D819}" type="presOf" srcId="{CB976421-2835-449C-A790-5E8084A844E2}" destId="{032886C5-3B38-4B98-986F-1B268DE9A5E6}" srcOrd="0" destOrd="2" presId="urn:microsoft.com/office/officeart/2005/8/layout/vList2"/>
    <dgm:cxn modelId="{F056D72C-D29A-4E3C-8251-7052C7E3B3F3}" type="presOf" srcId="{1C1CD3DA-9AA4-452D-BD3B-7839C28AABFF}" destId="{010F32F3-EA19-4840-9C3A-EA98DE3FD34B}" srcOrd="0" destOrd="0" presId="urn:microsoft.com/office/officeart/2005/8/layout/vList2"/>
    <dgm:cxn modelId="{23CEC39A-0CA1-44C9-B80A-45FA4DF18B5F}" srcId="{C5F5D996-CE25-4D6D-A233-24D46F7A63B6}" destId="{60DD18C5-468C-46FC-BDB4-9DF698B3FDEB}" srcOrd="1" destOrd="0" parTransId="{C314FA55-BFC7-41D2-BA64-143527B867DA}" sibTransId="{45264032-EAA9-42A1-9029-88B62E908DF7}"/>
    <dgm:cxn modelId="{CCA50FC0-C5F3-47EC-B9DD-757BF306920E}" srcId="{C5F5D996-CE25-4D6D-A233-24D46F7A63B6}" destId="{1F1AE600-3369-4161-8E6B-5D732C92F115}" srcOrd="0" destOrd="0" parTransId="{1CC06176-557E-4EC0-89E9-B08EE087A387}" sibTransId="{C9BB611E-0CA9-40A3-B96C-54A85E437636}"/>
    <dgm:cxn modelId="{B0DE1FCF-2251-4101-9AAE-20BFDAAF2875}" type="presOf" srcId="{1F1AE600-3369-4161-8E6B-5D732C92F115}" destId="{032886C5-3B38-4B98-986F-1B268DE9A5E6}" srcOrd="0" destOrd="0" presId="urn:microsoft.com/office/officeart/2005/8/layout/vList2"/>
    <dgm:cxn modelId="{5C5E2FED-4497-4367-B649-8961A307AC38}" type="presOf" srcId="{C5F5D996-CE25-4D6D-A233-24D46F7A63B6}" destId="{1F1CE0B5-B2FA-40F1-8B69-C4A66D0E547C}" srcOrd="0" destOrd="0" presId="urn:microsoft.com/office/officeart/2005/8/layout/vList2"/>
    <dgm:cxn modelId="{A4332CEE-D795-4D88-A50A-F7CB3B304B56}" srcId="{C5F5D996-CE25-4D6D-A233-24D46F7A63B6}" destId="{CB976421-2835-449C-A790-5E8084A844E2}" srcOrd="2" destOrd="0" parTransId="{37B5830E-9938-4EAD-936E-CDEAA7ACE14B}" sibTransId="{E614B7CB-4685-4CCA-8495-800F53F8EB81}"/>
    <dgm:cxn modelId="{DA1F68F8-BDA7-4AF8-8DCB-C231B7BCE890}" srcId="{1C1CD3DA-9AA4-452D-BD3B-7839C28AABFF}" destId="{C5F5D996-CE25-4D6D-A233-24D46F7A63B6}" srcOrd="0" destOrd="0" parTransId="{18B10ED9-E49F-4002-89AB-DAEFB38D2749}" sibTransId="{A71C5A35-F78B-4355-8B0E-03A33EF0C3E6}"/>
    <dgm:cxn modelId="{2436ADFE-8949-4B60-A3A4-E805228EF0BC}" type="presOf" srcId="{60DD18C5-468C-46FC-BDB4-9DF698B3FDEB}" destId="{032886C5-3B38-4B98-986F-1B268DE9A5E6}" srcOrd="0" destOrd="1" presId="urn:microsoft.com/office/officeart/2005/8/layout/vList2"/>
    <dgm:cxn modelId="{3EF2C946-C028-4524-83CF-7DB75D9E784A}" type="presParOf" srcId="{010F32F3-EA19-4840-9C3A-EA98DE3FD34B}" destId="{1F1CE0B5-B2FA-40F1-8B69-C4A66D0E547C}" srcOrd="0" destOrd="0" presId="urn:microsoft.com/office/officeart/2005/8/layout/vList2"/>
    <dgm:cxn modelId="{9BACA219-840D-41CD-9507-785C7292C3C3}" type="presParOf" srcId="{010F32F3-EA19-4840-9C3A-EA98DE3FD34B}" destId="{032886C5-3B38-4B98-986F-1B268DE9A5E6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5823A62-EA63-4B8A-ACE3-C4BFC257B0CD}" type="doc">
      <dgm:prSet loTypeId="urn:microsoft.com/office/officeart/2005/8/layout/vList2" loCatId="list" qsTypeId="urn:microsoft.com/office/officeart/2005/8/quickstyle/3d1" qsCatId="3D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7CB57402-8ACA-4993-8768-DA2A29360EC0}">
      <dgm:prSet/>
      <dgm:spPr/>
      <dgm:t>
        <a:bodyPr/>
        <a:lstStyle/>
        <a:p>
          <a:r>
            <a:rPr lang="en-US"/>
            <a:t>Insidious onset over 4 weeks  </a:t>
          </a:r>
        </a:p>
      </dgm:t>
    </dgm:pt>
    <dgm:pt modelId="{8439B9C5-1097-458E-849E-6F3C6E47AFC9}" type="parTrans" cxnId="{84F5E776-6692-470D-B327-D789637A8EFF}">
      <dgm:prSet/>
      <dgm:spPr/>
      <dgm:t>
        <a:bodyPr/>
        <a:lstStyle/>
        <a:p>
          <a:endParaRPr lang="en-US"/>
        </a:p>
      </dgm:t>
    </dgm:pt>
    <dgm:pt modelId="{95FF1255-6211-4B69-8F5E-34F249BBFF4C}" type="sibTrans" cxnId="{84F5E776-6692-470D-B327-D789637A8EFF}">
      <dgm:prSet/>
      <dgm:spPr/>
      <dgm:t>
        <a:bodyPr/>
        <a:lstStyle/>
        <a:p>
          <a:endParaRPr lang="en-US"/>
        </a:p>
      </dgm:t>
    </dgm:pt>
    <dgm:pt modelId="{6C92C502-1588-4202-910E-03FDB82FB908}">
      <dgm:prSet/>
      <dgm:spPr/>
      <dgm:t>
        <a:bodyPr/>
        <a:lstStyle/>
        <a:p>
          <a:r>
            <a:rPr lang="en-US"/>
            <a:t>Headache, fever, lethargy, memory loss, cranial nerve palsies, increased plantar reflex, rash, meningism, coma</a:t>
          </a:r>
        </a:p>
      </dgm:t>
    </dgm:pt>
    <dgm:pt modelId="{20457095-5173-448A-812D-3DE159B77259}" type="parTrans" cxnId="{CAC23006-D937-47DE-89BE-A49B036AD403}">
      <dgm:prSet/>
      <dgm:spPr/>
      <dgm:t>
        <a:bodyPr/>
        <a:lstStyle/>
        <a:p>
          <a:endParaRPr lang="en-US"/>
        </a:p>
      </dgm:t>
    </dgm:pt>
    <dgm:pt modelId="{C8F10067-A9D7-4F66-9901-E8A3FDD8D472}" type="sibTrans" cxnId="{CAC23006-D937-47DE-89BE-A49B036AD403}">
      <dgm:prSet/>
      <dgm:spPr/>
      <dgm:t>
        <a:bodyPr/>
        <a:lstStyle/>
        <a:p>
          <a:endParaRPr lang="en-US"/>
        </a:p>
      </dgm:t>
    </dgm:pt>
    <dgm:pt modelId="{11311AFC-128B-4EAE-B19B-51D561CF267D}">
      <dgm:prSet/>
      <dgm:spPr/>
      <dgm:t>
        <a:bodyPr/>
        <a:lstStyle/>
        <a:p>
          <a:r>
            <a:rPr lang="en-US"/>
            <a:t>Usually have a CD4 count &lt; 100</a:t>
          </a:r>
        </a:p>
      </dgm:t>
    </dgm:pt>
    <dgm:pt modelId="{77437C99-BAA7-428B-987D-3EFABDC75FC0}" type="parTrans" cxnId="{F62F36C9-E5CD-4345-B221-5021E182EB09}">
      <dgm:prSet/>
      <dgm:spPr/>
      <dgm:t>
        <a:bodyPr/>
        <a:lstStyle/>
        <a:p>
          <a:endParaRPr lang="en-US"/>
        </a:p>
      </dgm:t>
    </dgm:pt>
    <dgm:pt modelId="{E3ED92DD-8A72-48FB-B754-B51A68FF6584}" type="sibTrans" cxnId="{F62F36C9-E5CD-4345-B221-5021E182EB09}">
      <dgm:prSet/>
      <dgm:spPr/>
      <dgm:t>
        <a:bodyPr/>
        <a:lstStyle/>
        <a:p>
          <a:endParaRPr lang="en-US"/>
        </a:p>
      </dgm:t>
    </dgm:pt>
    <dgm:pt modelId="{3D1CF691-E026-4915-95A6-54C1BEE9A769}">
      <dgm:prSet/>
      <dgm:spPr/>
      <dgm:t>
        <a:bodyPr/>
        <a:lstStyle/>
        <a:p>
          <a:r>
            <a:rPr lang="en-US"/>
            <a:t>Cryptococcal antigen positive and symptomatic or CSF positive</a:t>
          </a:r>
        </a:p>
      </dgm:t>
    </dgm:pt>
    <dgm:pt modelId="{57247FA3-42BB-4181-A739-1E81979741C5}" type="parTrans" cxnId="{72B8677F-B1C4-4E8A-B78A-D010FFBC9FC1}">
      <dgm:prSet/>
      <dgm:spPr/>
      <dgm:t>
        <a:bodyPr/>
        <a:lstStyle/>
        <a:p>
          <a:endParaRPr lang="en-US"/>
        </a:p>
      </dgm:t>
    </dgm:pt>
    <dgm:pt modelId="{C557BE3C-6A80-499A-B6D3-F351F18377A4}" type="sibTrans" cxnId="{72B8677F-B1C4-4E8A-B78A-D010FFBC9FC1}">
      <dgm:prSet/>
      <dgm:spPr/>
      <dgm:t>
        <a:bodyPr/>
        <a:lstStyle/>
        <a:p>
          <a:endParaRPr lang="en-US"/>
        </a:p>
      </dgm:t>
    </dgm:pt>
    <dgm:pt modelId="{EDC7310F-F25E-4894-9D79-A57D9EB6A670}">
      <dgm:prSet/>
      <dgm:spPr/>
      <dgm:t>
        <a:bodyPr/>
        <a:lstStyle/>
        <a:p>
          <a:r>
            <a:rPr lang="en-US"/>
            <a:t>Induction, consolidation and maintenance antifungal treatment</a:t>
          </a:r>
        </a:p>
      </dgm:t>
    </dgm:pt>
    <dgm:pt modelId="{889FEC8F-AE50-40E7-81FF-A2AAB5395624}" type="parTrans" cxnId="{A73F085C-3C0A-4AF6-BAA7-71E258ECA052}">
      <dgm:prSet/>
      <dgm:spPr/>
      <dgm:t>
        <a:bodyPr/>
        <a:lstStyle/>
        <a:p>
          <a:endParaRPr lang="en-US"/>
        </a:p>
      </dgm:t>
    </dgm:pt>
    <dgm:pt modelId="{D5B01738-EC0D-43FE-8AF0-BB18D81F54FA}" type="sibTrans" cxnId="{A73F085C-3C0A-4AF6-BAA7-71E258ECA052}">
      <dgm:prSet/>
      <dgm:spPr/>
      <dgm:t>
        <a:bodyPr/>
        <a:lstStyle/>
        <a:p>
          <a:endParaRPr lang="en-US"/>
        </a:p>
      </dgm:t>
    </dgm:pt>
    <dgm:pt modelId="{D5204A79-1F08-4EB7-9A10-08F21C239E5E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Fluconazole, Amphotericin B and Flucytosine</a:t>
          </a:r>
        </a:p>
      </dgm:t>
    </dgm:pt>
    <dgm:pt modelId="{21527FCE-3E1E-4248-ACCF-13F21AF4EAA9}" type="parTrans" cxnId="{B87A61D6-881F-423E-8EC6-C6E36D878EFD}">
      <dgm:prSet/>
      <dgm:spPr/>
      <dgm:t>
        <a:bodyPr/>
        <a:lstStyle/>
        <a:p>
          <a:endParaRPr lang="en-US"/>
        </a:p>
      </dgm:t>
    </dgm:pt>
    <dgm:pt modelId="{9ACCC0FC-C8EA-4479-AE97-DC5C5825ACEE}" type="sibTrans" cxnId="{B87A61D6-881F-423E-8EC6-C6E36D878EFD}">
      <dgm:prSet/>
      <dgm:spPr/>
      <dgm:t>
        <a:bodyPr/>
        <a:lstStyle/>
        <a:p>
          <a:endParaRPr lang="en-US"/>
        </a:p>
      </dgm:t>
    </dgm:pt>
    <dgm:pt modelId="{FA53EAD5-23C3-4D09-B45B-C68B1C81A14F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Steroids are contraindicated unless used by a specialist</a:t>
          </a:r>
        </a:p>
      </dgm:t>
    </dgm:pt>
    <dgm:pt modelId="{EFFB5A1D-3E00-4396-9317-B6021A32F3DE}" type="parTrans" cxnId="{7E46C1EC-39DB-48D7-8EA9-1537AD408433}">
      <dgm:prSet/>
      <dgm:spPr/>
      <dgm:t>
        <a:bodyPr/>
        <a:lstStyle/>
        <a:p>
          <a:endParaRPr lang="en-US"/>
        </a:p>
      </dgm:t>
    </dgm:pt>
    <dgm:pt modelId="{4FFF7C72-2BA1-46DB-A01A-EAFE7BD50EB7}" type="sibTrans" cxnId="{7E46C1EC-39DB-48D7-8EA9-1537AD408433}">
      <dgm:prSet/>
      <dgm:spPr/>
      <dgm:t>
        <a:bodyPr/>
        <a:lstStyle/>
        <a:p>
          <a:endParaRPr lang="en-US"/>
        </a:p>
      </dgm:t>
    </dgm:pt>
    <dgm:pt modelId="{B7891688-C224-4D27-98EC-267D3EEE174B}">
      <dgm:prSet/>
      <dgm:spPr/>
      <dgm:t>
        <a:bodyPr/>
        <a:lstStyle/>
        <a:p>
          <a:r>
            <a:rPr lang="en-US"/>
            <a:t>Lumbar puncture with diagnosis and repeat early LP with opening pressures for raised ICP</a:t>
          </a:r>
        </a:p>
      </dgm:t>
    </dgm:pt>
    <dgm:pt modelId="{33118007-88B3-4D95-BD5F-B4537782E200}" type="parTrans" cxnId="{0A40E97F-A9C3-415C-9A7A-ABD283F91C7C}">
      <dgm:prSet/>
      <dgm:spPr/>
      <dgm:t>
        <a:bodyPr/>
        <a:lstStyle/>
        <a:p>
          <a:endParaRPr lang="en-US"/>
        </a:p>
      </dgm:t>
    </dgm:pt>
    <dgm:pt modelId="{56186FA0-2E35-46DA-8C98-F5406FCD6848}" type="sibTrans" cxnId="{0A40E97F-A9C3-415C-9A7A-ABD283F91C7C}">
      <dgm:prSet/>
      <dgm:spPr/>
      <dgm:t>
        <a:bodyPr/>
        <a:lstStyle/>
        <a:p>
          <a:endParaRPr lang="en-US"/>
        </a:p>
      </dgm:t>
    </dgm:pt>
    <dgm:pt modelId="{1A3D2505-21E1-41C8-9303-56F136F490C8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Repeated as needed by recurrence of signs or symptoms of ICP</a:t>
          </a:r>
        </a:p>
      </dgm:t>
    </dgm:pt>
    <dgm:pt modelId="{0459BF39-4259-4A3C-B716-B2C46F460E7C}" type="parTrans" cxnId="{5293CA9F-9A4B-4CC9-B5BC-8254C3D10008}">
      <dgm:prSet/>
      <dgm:spPr/>
      <dgm:t>
        <a:bodyPr/>
        <a:lstStyle/>
        <a:p>
          <a:endParaRPr lang="en-US"/>
        </a:p>
      </dgm:t>
    </dgm:pt>
    <dgm:pt modelId="{B76BBDC8-AE56-4C69-A42C-52CEBD836B4D}" type="sibTrans" cxnId="{5293CA9F-9A4B-4CC9-B5BC-8254C3D10008}">
      <dgm:prSet/>
      <dgm:spPr/>
      <dgm:t>
        <a:bodyPr/>
        <a:lstStyle/>
        <a:p>
          <a:endParaRPr lang="en-US"/>
        </a:p>
      </dgm:t>
    </dgm:pt>
    <dgm:pt modelId="{54EE28CF-8D86-49FA-8E49-A9C94464C7ED}">
      <dgm:prSet/>
      <dgm:spPr/>
      <dgm:t>
        <a:bodyPr/>
        <a:lstStyle/>
        <a:p>
          <a:r>
            <a:rPr lang="en-US"/>
            <a:t>Monitor and manage A.E. of medications</a:t>
          </a:r>
        </a:p>
      </dgm:t>
    </dgm:pt>
    <dgm:pt modelId="{E5EFBF29-E058-4902-83DC-E72D9A0FEC9A}" type="parTrans" cxnId="{E97B1A97-BF73-4A08-9633-771F050B0173}">
      <dgm:prSet/>
      <dgm:spPr/>
      <dgm:t>
        <a:bodyPr/>
        <a:lstStyle/>
        <a:p>
          <a:endParaRPr lang="en-US"/>
        </a:p>
      </dgm:t>
    </dgm:pt>
    <dgm:pt modelId="{B1EF8A62-F54E-4E58-9043-C0F1EBF35521}" type="sibTrans" cxnId="{E97B1A97-BF73-4A08-9633-771F050B0173}">
      <dgm:prSet/>
      <dgm:spPr/>
      <dgm:t>
        <a:bodyPr/>
        <a:lstStyle/>
        <a:p>
          <a:endParaRPr lang="en-US"/>
        </a:p>
      </dgm:t>
    </dgm:pt>
    <dgm:pt modelId="{1CD9BC65-D8B4-4306-9286-0B5394C7E20B}">
      <dgm:prSet/>
      <dgm:spPr/>
      <dgm:t>
        <a:bodyPr/>
        <a:lstStyle/>
        <a:p>
          <a:r>
            <a:rPr lang="en-US"/>
            <a:t>Monitor treatment response clinically not with lab studies.  If there persistent/recurrent symptoms beyond 2 weeks, it’s likely due to inadequate amphotericin B will need to repeat LP and get CT head.</a:t>
          </a:r>
        </a:p>
      </dgm:t>
    </dgm:pt>
    <dgm:pt modelId="{B3438B6C-7812-4DA1-8CCD-DCEFF0D6FDF0}" type="parTrans" cxnId="{6792B185-4CB3-4C6E-B1ED-0A1A49EE4807}">
      <dgm:prSet/>
      <dgm:spPr/>
      <dgm:t>
        <a:bodyPr/>
        <a:lstStyle/>
        <a:p>
          <a:endParaRPr lang="en-US"/>
        </a:p>
      </dgm:t>
    </dgm:pt>
    <dgm:pt modelId="{5B45179B-872B-4B48-BA19-0BDDFC7A990E}" type="sibTrans" cxnId="{6792B185-4CB3-4C6E-B1ED-0A1A49EE4807}">
      <dgm:prSet/>
      <dgm:spPr/>
      <dgm:t>
        <a:bodyPr/>
        <a:lstStyle/>
        <a:p>
          <a:endParaRPr lang="en-US"/>
        </a:p>
      </dgm:t>
    </dgm:pt>
    <dgm:pt modelId="{6DDCBF30-ED9B-4D3E-B654-E894919E5E2A}">
      <dgm:prSet/>
      <dgm:spPr/>
      <dgm:t>
        <a:bodyPr/>
        <a:lstStyle/>
        <a:p>
          <a:r>
            <a:rPr lang="en-US" dirty="0"/>
            <a:t>Treat </a:t>
          </a:r>
          <a:r>
            <a:rPr lang="en-US" b="0" i="1" dirty="0">
              <a:hlinkClick xmlns:r="http://schemas.openxmlformats.org/officeDocument/2006/relationships" r:id="rId1" action="ppaction://hlinksldjump"/>
            </a:rPr>
            <a:t>pre-emptively</a:t>
          </a:r>
          <a:r>
            <a:rPr lang="en-US" dirty="0"/>
            <a:t> in asymptomatic patient with a positive Cryptococcal antigen and negative CSF</a:t>
          </a:r>
        </a:p>
      </dgm:t>
    </dgm:pt>
    <dgm:pt modelId="{E708EE48-6D44-4E18-9126-4E06E87425DE}" type="parTrans" cxnId="{54645640-9F98-4438-9A68-05089BF99FF3}">
      <dgm:prSet/>
      <dgm:spPr/>
      <dgm:t>
        <a:bodyPr/>
        <a:lstStyle/>
        <a:p>
          <a:endParaRPr lang="en-US"/>
        </a:p>
      </dgm:t>
    </dgm:pt>
    <dgm:pt modelId="{665A54EC-CF10-45F3-B216-4C1D2C187F30}" type="sibTrans" cxnId="{54645640-9F98-4438-9A68-05089BF99FF3}">
      <dgm:prSet/>
      <dgm:spPr/>
      <dgm:t>
        <a:bodyPr/>
        <a:lstStyle/>
        <a:p>
          <a:endParaRPr lang="en-US"/>
        </a:p>
      </dgm:t>
    </dgm:pt>
    <dgm:pt modelId="{61031C29-3336-4070-8CA6-145EAB8ADB74}">
      <dgm:prSet/>
      <dgm:spPr/>
      <dgm:t>
        <a:bodyPr/>
        <a:lstStyle/>
        <a:p>
          <a:r>
            <a:rPr lang="en-US" dirty="0"/>
            <a:t>Treat </a:t>
          </a:r>
          <a:r>
            <a:rPr lang="en-US" b="0" i="1" dirty="0">
              <a:hlinkClick xmlns:r="http://schemas.openxmlformats.org/officeDocument/2006/relationships" r:id="rId1" action="ppaction://hlinksldjump"/>
            </a:rPr>
            <a:t>prophylactically</a:t>
          </a:r>
          <a:r>
            <a:rPr lang="en-US" dirty="0"/>
            <a:t> if CD4&lt;100 and </a:t>
          </a:r>
          <a:r>
            <a:rPr lang="en-US" dirty="0" err="1"/>
            <a:t>CrAg</a:t>
          </a:r>
          <a:r>
            <a:rPr lang="en-US" dirty="0"/>
            <a:t> testing is not available</a:t>
          </a:r>
        </a:p>
      </dgm:t>
    </dgm:pt>
    <dgm:pt modelId="{17D38870-CADF-419A-A656-C29CB081FDA1}" type="parTrans" cxnId="{D6B4BAAA-4BC3-4E7B-89A9-B1BE91D823C1}">
      <dgm:prSet/>
      <dgm:spPr/>
      <dgm:t>
        <a:bodyPr/>
        <a:lstStyle/>
        <a:p>
          <a:endParaRPr lang="en-US"/>
        </a:p>
      </dgm:t>
    </dgm:pt>
    <dgm:pt modelId="{DEAC8DA5-3830-4107-AFDD-94182B8E1D10}" type="sibTrans" cxnId="{D6B4BAAA-4BC3-4E7B-89A9-B1BE91D823C1}">
      <dgm:prSet/>
      <dgm:spPr/>
      <dgm:t>
        <a:bodyPr/>
        <a:lstStyle/>
        <a:p>
          <a:endParaRPr lang="en-US"/>
        </a:p>
      </dgm:t>
    </dgm:pt>
    <dgm:pt modelId="{F4F08636-62CC-481B-B42E-1B35FF1EA265}" type="pres">
      <dgm:prSet presAssocID="{85823A62-EA63-4B8A-ACE3-C4BFC257B0CD}" presName="linear" presStyleCnt="0">
        <dgm:presLayoutVars>
          <dgm:animLvl val="lvl"/>
          <dgm:resizeHandles val="exact"/>
        </dgm:presLayoutVars>
      </dgm:prSet>
      <dgm:spPr/>
    </dgm:pt>
    <dgm:pt modelId="{1F5394B8-05C2-433C-8CA9-2FDC162FED43}" type="pres">
      <dgm:prSet presAssocID="{7CB57402-8ACA-4993-8768-DA2A29360EC0}" presName="parentText" presStyleLbl="node1" presStyleIdx="0" presStyleCnt="10">
        <dgm:presLayoutVars>
          <dgm:chMax val="0"/>
          <dgm:bulletEnabled val="1"/>
        </dgm:presLayoutVars>
      </dgm:prSet>
      <dgm:spPr/>
    </dgm:pt>
    <dgm:pt modelId="{18A90C7A-EB0E-415C-BC7D-420537B0E3CB}" type="pres">
      <dgm:prSet presAssocID="{95FF1255-6211-4B69-8F5E-34F249BBFF4C}" presName="spacer" presStyleCnt="0"/>
      <dgm:spPr/>
    </dgm:pt>
    <dgm:pt modelId="{CB32F3B9-C070-42FA-8E37-AA8B26D5219B}" type="pres">
      <dgm:prSet presAssocID="{6C92C502-1588-4202-910E-03FDB82FB908}" presName="parentText" presStyleLbl="node1" presStyleIdx="1" presStyleCnt="10">
        <dgm:presLayoutVars>
          <dgm:chMax val="0"/>
          <dgm:bulletEnabled val="1"/>
        </dgm:presLayoutVars>
      </dgm:prSet>
      <dgm:spPr/>
    </dgm:pt>
    <dgm:pt modelId="{D88EC9B3-5286-42F8-B141-DEEC25582638}" type="pres">
      <dgm:prSet presAssocID="{C8F10067-A9D7-4F66-9901-E8A3FDD8D472}" presName="spacer" presStyleCnt="0"/>
      <dgm:spPr/>
    </dgm:pt>
    <dgm:pt modelId="{287D4873-E393-4484-B710-E6D97187E7C9}" type="pres">
      <dgm:prSet presAssocID="{11311AFC-128B-4EAE-B19B-51D561CF267D}" presName="parentText" presStyleLbl="node1" presStyleIdx="2" presStyleCnt="10">
        <dgm:presLayoutVars>
          <dgm:chMax val="0"/>
          <dgm:bulletEnabled val="1"/>
        </dgm:presLayoutVars>
      </dgm:prSet>
      <dgm:spPr/>
    </dgm:pt>
    <dgm:pt modelId="{A4983373-F880-4378-BADA-3F24BCE4B3EF}" type="pres">
      <dgm:prSet presAssocID="{E3ED92DD-8A72-48FB-B754-B51A68FF6584}" presName="spacer" presStyleCnt="0"/>
      <dgm:spPr/>
    </dgm:pt>
    <dgm:pt modelId="{14EC8A39-948B-40A9-904A-EC7DBD8E084F}" type="pres">
      <dgm:prSet presAssocID="{3D1CF691-E026-4915-95A6-54C1BEE9A769}" presName="parentText" presStyleLbl="node1" presStyleIdx="3" presStyleCnt="10">
        <dgm:presLayoutVars>
          <dgm:chMax val="0"/>
          <dgm:bulletEnabled val="1"/>
        </dgm:presLayoutVars>
      </dgm:prSet>
      <dgm:spPr/>
    </dgm:pt>
    <dgm:pt modelId="{83189DC9-6F32-4997-8B0B-AFF98297E38E}" type="pres">
      <dgm:prSet presAssocID="{C557BE3C-6A80-499A-B6D3-F351F18377A4}" presName="spacer" presStyleCnt="0"/>
      <dgm:spPr/>
    </dgm:pt>
    <dgm:pt modelId="{DC49E885-7BA6-42A0-9A66-6C798080AA10}" type="pres">
      <dgm:prSet presAssocID="{EDC7310F-F25E-4894-9D79-A57D9EB6A670}" presName="parentText" presStyleLbl="node1" presStyleIdx="4" presStyleCnt="10">
        <dgm:presLayoutVars>
          <dgm:chMax val="0"/>
          <dgm:bulletEnabled val="1"/>
        </dgm:presLayoutVars>
      </dgm:prSet>
      <dgm:spPr/>
    </dgm:pt>
    <dgm:pt modelId="{A6316594-D430-488D-82F1-62F0B7E5D205}" type="pres">
      <dgm:prSet presAssocID="{EDC7310F-F25E-4894-9D79-A57D9EB6A670}" presName="childText" presStyleLbl="revTx" presStyleIdx="0" presStyleCnt="2">
        <dgm:presLayoutVars>
          <dgm:bulletEnabled val="1"/>
        </dgm:presLayoutVars>
      </dgm:prSet>
      <dgm:spPr/>
    </dgm:pt>
    <dgm:pt modelId="{D76DC698-2602-4B68-B32F-F60A821C42F3}" type="pres">
      <dgm:prSet presAssocID="{B7891688-C224-4D27-98EC-267D3EEE174B}" presName="parentText" presStyleLbl="node1" presStyleIdx="5" presStyleCnt="10">
        <dgm:presLayoutVars>
          <dgm:chMax val="0"/>
          <dgm:bulletEnabled val="1"/>
        </dgm:presLayoutVars>
      </dgm:prSet>
      <dgm:spPr/>
    </dgm:pt>
    <dgm:pt modelId="{AC8BF45F-60B4-4B1B-AF81-37C5F93D4D45}" type="pres">
      <dgm:prSet presAssocID="{B7891688-C224-4D27-98EC-267D3EEE174B}" presName="childText" presStyleLbl="revTx" presStyleIdx="1" presStyleCnt="2">
        <dgm:presLayoutVars>
          <dgm:bulletEnabled val="1"/>
        </dgm:presLayoutVars>
      </dgm:prSet>
      <dgm:spPr/>
    </dgm:pt>
    <dgm:pt modelId="{9909086A-044F-4D82-AFA4-F2438D147E6E}" type="pres">
      <dgm:prSet presAssocID="{54EE28CF-8D86-49FA-8E49-A9C94464C7ED}" presName="parentText" presStyleLbl="node1" presStyleIdx="6" presStyleCnt="10">
        <dgm:presLayoutVars>
          <dgm:chMax val="0"/>
          <dgm:bulletEnabled val="1"/>
        </dgm:presLayoutVars>
      </dgm:prSet>
      <dgm:spPr/>
    </dgm:pt>
    <dgm:pt modelId="{BBAFA36F-912D-437E-9758-221B712D5FA1}" type="pres">
      <dgm:prSet presAssocID="{B1EF8A62-F54E-4E58-9043-C0F1EBF35521}" presName="spacer" presStyleCnt="0"/>
      <dgm:spPr/>
    </dgm:pt>
    <dgm:pt modelId="{B799EC15-869D-47C1-AD37-C7199350C015}" type="pres">
      <dgm:prSet presAssocID="{1CD9BC65-D8B4-4306-9286-0B5394C7E20B}" presName="parentText" presStyleLbl="node1" presStyleIdx="7" presStyleCnt="10">
        <dgm:presLayoutVars>
          <dgm:chMax val="0"/>
          <dgm:bulletEnabled val="1"/>
        </dgm:presLayoutVars>
      </dgm:prSet>
      <dgm:spPr/>
    </dgm:pt>
    <dgm:pt modelId="{F48CEAA6-AF01-4B02-B217-C3F261030506}" type="pres">
      <dgm:prSet presAssocID="{5B45179B-872B-4B48-BA19-0BDDFC7A990E}" presName="spacer" presStyleCnt="0"/>
      <dgm:spPr/>
    </dgm:pt>
    <dgm:pt modelId="{D490F790-8EFC-4E33-98E7-4516F66CCAC9}" type="pres">
      <dgm:prSet presAssocID="{6DDCBF30-ED9B-4D3E-B654-E894919E5E2A}" presName="parentText" presStyleLbl="node1" presStyleIdx="8" presStyleCnt="10">
        <dgm:presLayoutVars>
          <dgm:chMax val="0"/>
          <dgm:bulletEnabled val="1"/>
        </dgm:presLayoutVars>
      </dgm:prSet>
      <dgm:spPr/>
    </dgm:pt>
    <dgm:pt modelId="{C7119F1A-5BAA-4C13-B09D-A7EC646B0FFA}" type="pres">
      <dgm:prSet presAssocID="{665A54EC-CF10-45F3-B216-4C1D2C187F30}" presName="spacer" presStyleCnt="0"/>
      <dgm:spPr/>
    </dgm:pt>
    <dgm:pt modelId="{2534923D-76DD-41C2-8410-A7374C6C8393}" type="pres">
      <dgm:prSet presAssocID="{61031C29-3336-4070-8CA6-145EAB8ADB74}" presName="parentText" presStyleLbl="node1" presStyleIdx="9" presStyleCnt="10">
        <dgm:presLayoutVars>
          <dgm:chMax val="0"/>
          <dgm:bulletEnabled val="1"/>
        </dgm:presLayoutVars>
      </dgm:prSet>
      <dgm:spPr/>
    </dgm:pt>
  </dgm:ptLst>
  <dgm:cxnLst>
    <dgm:cxn modelId="{CAC23006-D937-47DE-89BE-A49B036AD403}" srcId="{85823A62-EA63-4B8A-ACE3-C4BFC257B0CD}" destId="{6C92C502-1588-4202-910E-03FDB82FB908}" srcOrd="1" destOrd="0" parTransId="{20457095-5173-448A-812D-3DE159B77259}" sibTransId="{C8F10067-A9D7-4F66-9901-E8A3FDD8D472}"/>
    <dgm:cxn modelId="{8EAF8829-C059-496E-AE77-CAF2BFF0C2A3}" type="presOf" srcId="{EDC7310F-F25E-4894-9D79-A57D9EB6A670}" destId="{DC49E885-7BA6-42A0-9A66-6C798080AA10}" srcOrd="0" destOrd="0" presId="urn:microsoft.com/office/officeart/2005/8/layout/vList2"/>
    <dgm:cxn modelId="{EAE55036-1EB3-41A3-A186-D8AE7A9AEBC4}" type="presOf" srcId="{B7891688-C224-4D27-98EC-267D3EEE174B}" destId="{D76DC698-2602-4B68-B32F-F60A821C42F3}" srcOrd="0" destOrd="0" presId="urn:microsoft.com/office/officeart/2005/8/layout/vList2"/>
    <dgm:cxn modelId="{5605A438-8D46-452C-931C-9554C841C495}" type="presOf" srcId="{1A3D2505-21E1-41C8-9303-56F136F490C8}" destId="{AC8BF45F-60B4-4B1B-AF81-37C5F93D4D45}" srcOrd="0" destOrd="0" presId="urn:microsoft.com/office/officeart/2005/8/layout/vList2"/>
    <dgm:cxn modelId="{54645640-9F98-4438-9A68-05089BF99FF3}" srcId="{85823A62-EA63-4B8A-ACE3-C4BFC257B0CD}" destId="{6DDCBF30-ED9B-4D3E-B654-E894919E5E2A}" srcOrd="8" destOrd="0" parTransId="{E708EE48-6D44-4E18-9126-4E06E87425DE}" sibTransId="{665A54EC-CF10-45F3-B216-4C1D2C187F30}"/>
    <dgm:cxn modelId="{A73F085C-3C0A-4AF6-BAA7-71E258ECA052}" srcId="{85823A62-EA63-4B8A-ACE3-C4BFC257B0CD}" destId="{EDC7310F-F25E-4894-9D79-A57D9EB6A670}" srcOrd="4" destOrd="0" parTransId="{889FEC8F-AE50-40E7-81FF-A2AAB5395624}" sibTransId="{D5B01738-EC0D-43FE-8AF0-BB18D81F54FA}"/>
    <dgm:cxn modelId="{CEB6D268-CF80-4AE2-92F9-CD20C9EA2E10}" type="presOf" srcId="{6C92C502-1588-4202-910E-03FDB82FB908}" destId="{CB32F3B9-C070-42FA-8E37-AA8B26D5219B}" srcOrd="0" destOrd="0" presId="urn:microsoft.com/office/officeart/2005/8/layout/vList2"/>
    <dgm:cxn modelId="{97A56550-8645-4B3E-A500-3F2F7015CE1A}" type="presOf" srcId="{3D1CF691-E026-4915-95A6-54C1BEE9A769}" destId="{14EC8A39-948B-40A9-904A-EC7DBD8E084F}" srcOrd="0" destOrd="0" presId="urn:microsoft.com/office/officeart/2005/8/layout/vList2"/>
    <dgm:cxn modelId="{30F1D972-9217-439C-9479-358507D11EC2}" type="presOf" srcId="{1CD9BC65-D8B4-4306-9286-0B5394C7E20B}" destId="{B799EC15-869D-47C1-AD37-C7199350C015}" srcOrd="0" destOrd="0" presId="urn:microsoft.com/office/officeart/2005/8/layout/vList2"/>
    <dgm:cxn modelId="{84F5E776-6692-470D-B327-D789637A8EFF}" srcId="{85823A62-EA63-4B8A-ACE3-C4BFC257B0CD}" destId="{7CB57402-8ACA-4993-8768-DA2A29360EC0}" srcOrd="0" destOrd="0" parTransId="{8439B9C5-1097-458E-849E-6F3C6E47AFC9}" sibTransId="{95FF1255-6211-4B69-8F5E-34F249BBFF4C}"/>
    <dgm:cxn modelId="{4E18A957-96A8-4C7D-91B4-D7D9CCE6F254}" type="presOf" srcId="{6DDCBF30-ED9B-4D3E-B654-E894919E5E2A}" destId="{D490F790-8EFC-4E33-98E7-4516F66CCAC9}" srcOrd="0" destOrd="0" presId="urn:microsoft.com/office/officeart/2005/8/layout/vList2"/>
    <dgm:cxn modelId="{F5A6EB7B-B8E6-441E-BC5D-F59551FBB9B1}" type="presOf" srcId="{11311AFC-128B-4EAE-B19B-51D561CF267D}" destId="{287D4873-E393-4484-B710-E6D97187E7C9}" srcOrd="0" destOrd="0" presId="urn:microsoft.com/office/officeart/2005/8/layout/vList2"/>
    <dgm:cxn modelId="{EF64FA7E-6DDD-4CAA-BB75-07DF2E8A4C56}" type="presOf" srcId="{D5204A79-1F08-4EB7-9A10-08F21C239E5E}" destId="{A6316594-D430-488D-82F1-62F0B7E5D205}" srcOrd="0" destOrd="0" presId="urn:microsoft.com/office/officeart/2005/8/layout/vList2"/>
    <dgm:cxn modelId="{72B8677F-B1C4-4E8A-B78A-D010FFBC9FC1}" srcId="{85823A62-EA63-4B8A-ACE3-C4BFC257B0CD}" destId="{3D1CF691-E026-4915-95A6-54C1BEE9A769}" srcOrd="3" destOrd="0" parTransId="{57247FA3-42BB-4181-A739-1E81979741C5}" sibTransId="{C557BE3C-6A80-499A-B6D3-F351F18377A4}"/>
    <dgm:cxn modelId="{0A40E97F-A9C3-415C-9A7A-ABD283F91C7C}" srcId="{85823A62-EA63-4B8A-ACE3-C4BFC257B0CD}" destId="{B7891688-C224-4D27-98EC-267D3EEE174B}" srcOrd="5" destOrd="0" parTransId="{33118007-88B3-4D95-BD5F-B4537782E200}" sibTransId="{56186FA0-2E35-46DA-8C98-F5406FCD6848}"/>
    <dgm:cxn modelId="{6792B185-4CB3-4C6E-B1ED-0A1A49EE4807}" srcId="{85823A62-EA63-4B8A-ACE3-C4BFC257B0CD}" destId="{1CD9BC65-D8B4-4306-9286-0B5394C7E20B}" srcOrd="7" destOrd="0" parTransId="{B3438B6C-7812-4DA1-8CCD-DCEFF0D6FDF0}" sibTransId="{5B45179B-872B-4B48-BA19-0BDDFC7A990E}"/>
    <dgm:cxn modelId="{56C5EE88-F8CC-497B-A85A-EE9AE31D5117}" type="presOf" srcId="{85823A62-EA63-4B8A-ACE3-C4BFC257B0CD}" destId="{F4F08636-62CC-481B-B42E-1B35FF1EA265}" srcOrd="0" destOrd="0" presId="urn:microsoft.com/office/officeart/2005/8/layout/vList2"/>
    <dgm:cxn modelId="{E97B1A97-BF73-4A08-9633-771F050B0173}" srcId="{85823A62-EA63-4B8A-ACE3-C4BFC257B0CD}" destId="{54EE28CF-8D86-49FA-8E49-A9C94464C7ED}" srcOrd="6" destOrd="0" parTransId="{E5EFBF29-E058-4902-83DC-E72D9A0FEC9A}" sibTransId="{B1EF8A62-F54E-4E58-9043-C0F1EBF35521}"/>
    <dgm:cxn modelId="{5293CA9F-9A4B-4CC9-B5BC-8254C3D10008}" srcId="{B7891688-C224-4D27-98EC-267D3EEE174B}" destId="{1A3D2505-21E1-41C8-9303-56F136F490C8}" srcOrd="0" destOrd="0" parTransId="{0459BF39-4259-4A3C-B716-B2C46F460E7C}" sibTransId="{B76BBDC8-AE56-4C69-A42C-52CEBD836B4D}"/>
    <dgm:cxn modelId="{D6B4BAAA-4BC3-4E7B-89A9-B1BE91D823C1}" srcId="{85823A62-EA63-4B8A-ACE3-C4BFC257B0CD}" destId="{61031C29-3336-4070-8CA6-145EAB8ADB74}" srcOrd="9" destOrd="0" parTransId="{17D38870-CADF-419A-A656-C29CB081FDA1}" sibTransId="{DEAC8DA5-3830-4107-AFDD-94182B8E1D10}"/>
    <dgm:cxn modelId="{B692ADC2-716F-4361-856D-73EF338D9B88}" type="presOf" srcId="{61031C29-3336-4070-8CA6-145EAB8ADB74}" destId="{2534923D-76DD-41C2-8410-A7374C6C8393}" srcOrd="0" destOrd="0" presId="urn:microsoft.com/office/officeart/2005/8/layout/vList2"/>
    <dgm:cxn modelId="{F62F36C9-E5CD-4345-B221-5021E182EB09}" srcId="{85823A62-EA63-4B8A-ACE3-C4BFC257B0CD}" destId="{11311AFC-128B-4EAE-B19B-51D561CF267D}" srcOrd="2" destOrd="0" parTransId="{77437C99-BAA7-428B-987D-3EFABDC75FC0}" sibTransId="{E3ED92DD-8A72-48FB-B754-B51A68FF6584}"/>
    <dgm:cxn modelId="{12BBEBCA-F4F0-4C52-8096-0D7EC237F9A0}" type="presOf" srcId="{54EE28CF-8D86-49FA-8E49-A9C94464C7ED}" destId="{9909086A-044F-4D82-AFA4-F2438D147E6E}" srcOrd="0" destOrd="0" presId="urn:microsoft.com/office/officeart/2005/8/layout/vList2"/>
    <dgm:cxn modelId="{B87A61D6-881F-423E-8EC6-C6E36D878EFD}" srcId="{EDC7310F-F25E-4894-9D79-A57D9EB6A670}" destId="{D5204A79-1F08-4EB7-9A10-08F21C239E5E}" srcOrd="0" destOrd="0" parTransId="{21527FCE-3E1E-4248-ACCF-13F21AF4EAA9}" sibTransId="{9ACCC0FC-C8EA-4479-AE97-DC5C5825ACEE}"/>
    <dgm:cxn modelId="{1B650AE3-1133-43A2-B178-BE18375255B6}" type="presOf" srcId="{FA53EAD5-23C3-4D09-B45B-C68B1C81A14F}" destId="{A6316594-D430-488D-82F1-62F0B7E5D205}" srcOrd="0" destOrd="1" presId="urn:microsoft.com/office/officeart/2005/8/layout/vList2"/>
    <dgm:cxn modelId="{7E46C1EC-39DB-48D7-8EA9-1537AD408433}" srcId="{EDC7310F-F25E-4894-9D79-A57D9EB6A670}" destId="{FA53EAD5-23C3-4D09-B45B-C68B1C81A14F}" srcOrd="1" destOrd="0" parTransId="{EFFB5A1D-3E00-4396-9317-B6021A32F3DE}" sibTransId="{4FFF7C72-2BA1-46DB-A01A-EAFE7BD50EB7}"/>
    <dgm:cxn modelId="{CF7303F9-E03E-4D8A-A0EB-893B91E83C65}" type="presOf" srcId="{7CB57402-8ACA-4993-8768-DA2A29360EC0}" destId="{1F5394B8-05C2-433C-8CA9-2FDC162FED43}" srcOrd="0" destOrd="0" presId="urn:microsoft.com/office/officeart/2005/8/layout/vList2"/>
    <dgm:cxn modelId="{17D21F05-8898-413C-9A9B-51864E3A75C2}" type="presParOf" srcId="{F4F08636-62CC-481B-B42E-1B35FF1EA265}" destId="{1F5394B8-05C2-433C-8CA9-2FDC162FED43}" srcOrd="0" destOrd="0" presId="urn:microsoft.com/office/officeart/2005/8/layout/vList2"/>
    <dgm:cxn modelId="{3E676210-7B08-4C6B-A605-D1C5E9D4333D}" type="presParOf" srcId="{F4F08636-62CC-481B-B42E-1B35FF1EA265}" destId="{18A90C7A-EB0E-415C-BC7D-420537B0E3CB}" srcOrd="1" destOrd="0" presId="urn:microsoft.com/office/officeart/2005/8/layout/vList2"/>
    <dgm:cxn modelId="{C8D27E8D-D6B4-40B1-BFA5-6A3762B11E5B}" type="presParOf" srcId="{F4F08636-62CC-481B-B42E-1B35FF1EA265}" destId="{CB32F3B9-C070-42FA-8E37-AA8B26D5219B}" srcOrd="2" destOrd="0" presId="urn:microsoft.com/office/officeart/2005/8/layout/vList2"/>
    <dgm:cxn modelId="{EB94C984-C92F-4E8C-93B6-916B797936E2}" type="presParOf" srcId="{F4F08636-62CC-481B-B42E-1B35FF1EA265}" destId="{D88EC9B3-5286-42F8-B141-DEEC25582638}" srcOrd="3" destOrd="0" presId="urn:microsoft.com/office/officeart/2005/8/layout/vList2"/>
    <dgm:cxn modelId="{4CA27D31-9E68-4C52-A1BE-5C9C1E804FDB}" type="presParOf" srcId="{F4F08636-62CC-481B-B42E-1B35FF1EA265}" destId="{287D4873-E393-4484-B710-E6D97187E7C9}" srcOrd="4" destOrd="0" presId="urn:microsoft.com/office/officeart/2005/8/layout/vList2"/>
    <dgm:cxn modelId="{FD92B175-4E3E-4C69-9E8D-751B4503728C}" type="presParOf" srcId="{F4F08636-62CC-481B-B42E-1B35FF1EA265}" destId="{A4983373-F880-4378-BADA-3F24BCE4B3EF}" srcOrd="5" destOrd="0" presId="urn:microsoft.com/office/officeart/2005/8/layout/vList2"/>
    <dgm:cxn modelId="{7B6B2791-8702-4983-94EC-81B770D632E0}" type="presParOf" srcId="{F4F08636-62CC-481B-B42E-1B35FF1EA265}" destId="{14EC8A39-948B-40A9-904A-EC7DBD8E084F}" srcOrd="6" destOrd="0" presId="urn:microsoft.com/office/officeart/2005/8/layout/vList2"/>
    <dgm:cxn modelId="{CE8A136E-FFD6-44A6-AD80-4C5A842D0B79}" type="presParOf" srcId="{F4F08636-62CC-481B-B42E-1B35FF1EA265}" destId="{83189DC9-6F32-4997-8B0B-AFF98297E38E}" srcOrd="7" destOrd="0" presId="urn:microsoft.com/office/officeart/2005/8/layout/vList2"/>
    <dgm:cxn modelId="{91122A71-C810-487B-92C9-CB99087BF3F9}" type="presParOf" srcId="{F4F08636-62CC-481B-B42E-1B35FF1EA265}" destId="{DC49E885-7BA6-42A0-9A66-6C798080AA10}" srcOrd="8" destOrd="0" presId="urn:microsoft.com/office/officeart/2005/8/layout/vList2"/>
    <dgm:cxn modelId="{81E60090-D1F7-4D7C-8915-B48ED37770BD}" type="presParOf" srcId="{F4F08636-62CC-481B-B42E-1B35FF1EA265}" destId="{A6316594-D430-488D-82F1-62F0B7E5D205}" srcOrd="9" destOrd="0" presId="urn:microsoft.com/office/officeart/2005/8/layout/vList2"/>
    <dgm:cxn modelId="{5F4FE475-2169-4DC9-AE9E-066F4EEA0E6B}" type="presParOf" srcId="{F4F08636-62CC-481B-B42E-1B35FF1EA265}" destId="{D76DC698-2602-4B68-B32F-F60A821C42F3}" srcOrd="10" destOrd="0" presId="urn:microsoft.com/office/officeart/2005/8/layout/vList2"/>
    <dgm:cxn modelId="{DCE15FEA-BCEC-4BB9-B246-553F06BD7D58}" type="presParOf" srcId="{F4F08636-62CC-481B-B42E-1B35FF1EA265}" destId="{AC8BF45F-60B4-4B1B-AF81-37C5F93D4D45}" srcOrd="11" destOrd="0" presId="urn:microsoft.com/office/officeart/2005/8/layout/vList2"/>
    <dgm:cxn modelId="{6973D1B5-DE9A-4FA6-A061-2221FC49A810}" type="presParOf" srcId="{F4F08636-62CC-481B-B42E-1B35FF1EA265}" destId="{9909086A-044F-4D82-AFA4-F2438D147E6E}" srcOrd="12" destOrd="0" presId="urn:microsoft.com/office/officeart/2005/8/layout/vList2"/>
    <dgm:cxn modelId="{50AA2F56-C955-482F-A464-9045EC42324C}" type="presParOf" srcId="{F4F08636-62CC-481B-B42E-1B35FF1EA265}" destId="{BBAFA36F-912D-437E-9758-221B712D5FA1}" srcOrd="13" destOrd="0" presId="urn:microsoft.com/office/officeart/2005/8/layout/vList2"/>
    <dgm:cxn modelId="{85FCAAA2-C7FD-411D-8245-E84288B08859}" type="presParOf" srcId="{F4F08636-62CC-481B-B42E-1B35FF1EA265}" destId="{B799EC15-869D-47C1-AD37-C7199350C015}" srcOrd="14" destOrd="0" presId="urn:microsoft.com/office/officeart/2005/8/layout/vList2"/>
    <dgm:cxn modelId="{E0E32B58-08C8-4653-B2CE-9D5C8A06EF4D}" type="presParOf" srcId="{F4F08636-62CC-481B-B42E-1B35FF1EA265}" destId="{F48CEAA6-AF01-4B02-B217-C3F261030506}" srcOrd="15" destOrd="0" presId="urn:microsoft.com/office/officeart/2005/8/layout/vList2"/>
    <dgm:cxn modelId="{B5ACBA11-FB1E-4048-B035-815B186E53CB}" type="presParOf" srcId="{F4F08636-62CC-481B-B42E-1B35FF1EA265}" destId="{D490F790-8EFC-4E33-98E7-4516F66CCAC9}" srcOrd="16" destOrd="0" presId="urn:microsoft.com/office/officeart/2005/8/layout/vList2"/>
    <dgm:cxn modelId="{8934323E-C144-4FE8-8C50-303EEF642E5D}" type="presParOf" srcId="{F4F08636-62CC-481B-B42E-1B35FF1EA265}" destId="{C7119F1A-5BAA-4C13-B09D-A7EC646B0FFA}" srcOrd="17" destOrd="0" presId="urn:microsoft.com/office/officeart/2005/8/layout/vList2"/>
    <dgm:cxn modelId="{A9CC54D2-A852-4B6C-9F23-721A541CEFCD}" type="presParOf" srcId="{F4F08636-62CC-481B-B42E-1B35FF1EA265}" destId="{2534923D-76DD-41C2-8410-A7374C6C8393}" srcOrd="1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525D9DA8-AB0C-4355-94D1-7BE67808E32C}" type="doc">
      <dgm:prSet loTypeId="urn:microsoft.com/office/officeart/2005/8/layout/vList2" loCatId="list" qsTypeId="urn:microsoft.com/office/officeart/2005/8/quickstyle/3d1" qsCatId="3D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ACCDEB14-DDBD-4DA1-99B4-D70C3C4CC271}">
      <dgm:prSet custT="1"/>
      <dgm:spPr/>
      <dgm:t>
        <a:bodyPr/>
        <a:lstStyle/>
        <a:p>
          <a:r>
            <a:rPr lang="en-US" sz="2400" dirty="0"/>
            <a:t>CMV, toxoplasmosis, HSV, JCV, EBV, VZV</a:t>
          </a:r>
        </a:p>
      </dgm:t>
    </dgm:pt>
    <dgm:pt modelId="{482A2F92-1E8A-4BD5-8A83-736FA5BA258E}" type="parTrans" cxnId="{F843FF83-CBAA-4E4C-A847-9E82D1011766}">
      <dgm:prSet/>
      <dgm:spPr/>
      <dgm:t>
        <a:bodyPr/>
        <a:lstStyle/>
        <a:p>
          <a:endParaRPr lang="en-US"/>
        </a:p>
      </dgm:t>
    </dgm:pt>
    <dgm:pt modelId="{EAED2A0D-86E0-43DE-B047-CC1589213402}" type="sibTrans" cxnId="{F843FF83-CBAA-4E4C-A847-9E82D1011766}">
      <dgm:prSet/>
      <dgm:spPr/>
      <dgm:t>
        <a:bodyPr/>
        <a:lstStyle/>
        <a:p>
          <a:endParaRPr lang="en-US"/>
        </a:p>
      </dgm:t>
    </dgm:pt>
    <dgm:pt modelId="{2FDA150D-E07D-465A-9080-AFC07BBA2E7F}">
      <dgm:prSet/>
      <dgm:spPr/>
      <dgm:t>
        <a:bodyPr/>
        <a:lstStyle/>
        <a:p>
          <a:r>
            <a:rPr lang="en-US" b="1" dirty="0"/>
            <a:t>CMV</a:t>
          </a:r>
          <a:r>
            <a:rPr lang="en-US" dirty="0"/>
            <a:t>, CD4&lt;100</a:t>
          </a:r>
        </a:p>
      </dgm:t>
    </dgm:pt>
    <dgm:pt modelId="{0918587C-1DE7-4032-A6BC-8975949B51F8}" type="parTrans" cxnId="{6FA78E1F-5706-4CF4-AE3A-2C7B4C979940}">
      <dgm:prSet/>
      <dgm:spPr/>
      <dgm:t>
        <a:bodyPr/>
        <a:lstStyle/>
        <a:p>
          <a:endParaRPr lang="en-US"/>
        </a:p>
      </dgm:t>
    </dgm:pt>
    <dgm:pt modelId="{A51706CA-E7E6-42CA-89DB-9B5F35CA8FBF}" type="sibTrans" cxnId="{6FA78E1F-5706-4CF4-AE3A-2C7B4C979940}">
      <dgm:prSet/>
      <dgm:spPr/>
      <dgm:t>
        <a:bodyPr/>
        <a:lstStyle/>
        <a:p>
          <a:endParaRPr lang="en-US"/>
        </a:p>
      </dgm:t>
    </dgm:pt>
    <dgm:pt modelId="{CABE5B01-4198-4557-829A-0CEF467B0C74}">
      <dgm:prSet custT="1"/>
      <dgm:spPr/>
      <dgm:t>
        <a:bodyPr/>
        <a:lstStyle/>
        <a:p>
          <a:r>
            <a:rPr lang="en-US" sz="950" b="1" dirty="0"/>
            <a:t>Retinitis</a:t>
          </a:r>
          <a:r>
            <a:rPr lang="en-US" sz="950" dirty="0"/>
            <a:t>: blurry/loss of central vision, blind spots, </a:t>
          </a:r>
          <a:r>
            <a:rPr lang="en-US" sz="950" i="1" dirty="0"/>
            <a:t>floaters, flashing lights.  </a:t>
          </a:r>
          <a:endParaRPr lang="en-US" sz="950" dirty="0"/>
        </a:p>
      </dgm:t>
    </dgm:pt>
    <dgm:pt modelId="{78C622C7-54D8-4149-A1BE-41AA0C08A4C5}" type="parTrans" cxnId="{24D725F8-F91C-4992-BDA8-75C15006B6BA}">
      <dgm:prSet/>
      <dgm:spPr/>
      <dgm:t>
        <a:bodyPr/>
        <a:lstStyle/>
        <a:p>
          <a:endParaRPr lang="en-US"/>
        </a:p>
      </dgm:t>
    </dgm:pt>
    <dgm:pt modelId="{E359626E-6D84-4EAD-A02F-F6BCBAB1FFDB}" type="sibTrans" cxnId="{24D725F8-F91C-4992-BDA8-75C15006B6BA}">
      <dgm:prSet/>
      <dgm:spPr/>
      <dgm:t>
        <a:bodyPr/>
        <a:lstStyle/>
        <a:p>
          <a:endParaRPr lang="en-US"/>
        </a:p>
      </dgm:t>
    </dgm:pt>
    <dgm:pt modelId="{27D5C1F9-EC17-4886-91C8-7CADFEB211F8}">
      <dgm:prSet custT="1"/>
      <dgm:spPr/>
      <dgm:t>
        <a:bodyPr/>
        <a:lstStyle/>
        <a:p>
          <a:r>
            <a:rPr lang="en-US" sz="950" b="1" dirty="0"/>
            <a:t>Encephalitis</a:t>
          </a:r>
          <a:r>
            <a:rPr lang="en-US" sz="950" dirty="0"/>
            <a:t>: confusion and lethargy, rapid progression to death.  All patients have CMV disease, usually retinitis.  Present with nystagmus, ataxia and cranial nerve palsies.</a:t>
          </a:r>
        </a:p>
      </dgm:t>
    </dgm:pt>
    <dgm:pt modelId="{6762AED6-E35B-4C40-9067-4F3DDE7D2C0C}" type="parTrans" cxnId="{445307E4-2D46-41DA-A89A-383255160DC8}">
      <dgm:prSet/>
      <dgm:spPr/>
      <dgm:t>
        <a:bodyPr/>
        <a:lstStyle/>
        <a:p>
          <a:endParaRPr lang="en-US"/>
        </a:p>
      </dgm:t>
    </dgm:pt>
    <dgm:pt modelId="{E307FFBA-A882-4E50-8912-4351FBB3684B}" type="sibTrans" cxnId="{445307E4-2D46-41DA-A89A-383255160DC8}">
      <dgm:prSet/>
      <dgm:spPr/>
      <dgm:t>
        <a:bodyPr/>
        <a:lstStyle/>
        <a:p>
          <a:endParaRPr lang="en-US"/>
        </a:p>
      </dgm:t>
    </dgm:pt>
    <dgm:pt modelId="{3541CD0F-174E-4F42-A895-8342C65977F8}">
      <dgm:prSet custT="1"/>
      <dgm:spPr/>
      <dgm:t>
        <a:bodyPr/>
        <a:lstStyle/>
        <a:p>
          <a:r>
            <a:rPr lang="en-US" sz="950" b="1" dirty="0"/>
            <a:t>Polyradiculopathy</a:t>
          </a:r>
          <a:r>
            <a:rPr lang="en-US" sz="950" dirty="0"/>
            <a:t>: ascending lower extremity weakness with diminished reflexes.  Can have urinary retention and fecal incontinence</a:t>
          </a:r>
        </a:p>
      </dgm:t>
    </dgm:pt>
    <dgm:pt modelId="{14C74DA1-9577-47A1-8B41-960308F15E41}" type="parTrans" cxnId="{77FB78BB-6282-48F3-A15D-B088047208B9}">
      <dgm:prSet/>
      <dgm:spPr/>
      <dgm:t>
        <a:bodyPr/>
        <a:lstStyle/>
        <a:p>
          <a:endParaRPr lang="en-US"/>
        </a:p>
      </dgm:t>
    </dgm:pt>
    <dgm:pt modelId="{A739FE25-E0FD-4E47-A7A4-657971C2A841}" type="sibTrans" cxnId="{77FB78BB-6282-48F3-A15D-B088047208B9}">
      <dgm:prSet/>
      <dgm:spPr/>
      <dgm:t>
        <a:bodyPr/>
        <a:lstStyle/>
        <a:p>
          <a:endParaRPr lang="en-US"/>
        </a:p>
      </dgm:t>
    </dgm:pt>
    <dgm:pt modelId="{AE58BDDC-91B7-4FAD-BBAD-901EE4716AB7}">
      <dgm:prSet custT="1"/>
      <dgm:spPr/>
      <dgm:t>
        <a:bodyPr/>
        <a:lstStyle/>
        <a:p>
          <a:r>
            <a:rPr lang="en-US" sz="950" b="1" dirty="0"/>
            <a:t>Induction</a:t>
          </a:r>
          <a:r>
            <a:rPr lang="en-US" sz="950" dirty="0"/>
            <a:t>: ganciclovir 5mg/kg IV bid x14-21 days OR Valganciclovir 900mg PO bid x21 days </a:t>
          </a:r>
        </a:p>
      </dgm:t>
    </dgm:pt>
    <dgm:pt modelId="{35DB41C0-96CC-49DB-BC0E-82314A2A8403}" type="parTrans" cxnId="{226E7EBC-9B5F-4BD8-8134-BDE456AD81F5}">
      <dgm:prSet/>
      <dgm:spPr/>
      <dgm:t>
        <a:bodyPr/>
        <a:lstStyle/>
        <a:p>
          <a:endParaRPr lang="en-US"/>
        </a:p>
      </dgm:t>
    </dgm:pt>
    <dgm:pt modelId="{0437E6D8-7B85-4A56-9240-6E991F8BC940}" type="sibTrans" cxnId="{226E7EBC-9B5F-4BD8-8134-BDE456AD81F5}">
      <dgm:prSet/>
      <dgm:spPr/>
      <dgm:t>
        <a:bodyPr/>
        <a:lstStyle/>
        <a:p>
          <a:endParaRPr lang="en-US"/>
        </a:p>
      </dgm:t>
    </dgm:pt>
    <dgm:pt modelId="{BAF6D841-5A8E-46D1-955D-5B35389EF42F}">
      <dgm:prSet custT="1"/>
      <dgm:spPr/>
      <dgm:t>
        <a:bodyPr/>
        <a:lstStyle/>
        <a:p>
          <a:r>
            <a:rPr lang="en-US" sz="950" b="1" dirty="0"/>
            <a:t>Post treatment suppression</a:t>
          </a:r>
          <a:r>
            <a:rPr lang="en-US" sz="950" dirty="0"/>
            <a:t>: Valganciclovir 900mg PO until CD4 &gt; 100 x6 months</a:t>
          </a:r>
        </a:p>
      </dgm:t>
    </dgm:pt>
    <dgm:pt modelId="{94706DFD-32DE-475A-9BC0-7D4FC9E1E248}" type="parTrans" cxnId="{33A7071B-FB8E-4298-9BE7-079CD3885CFC}">
      <dgm:prSet/>
      <dgm:spPr/>
      <dgm:t>
        <a:bodyPr/>
        <a:lstStyle/>
        <a:p>
          <a:endParaRPr lang="en-US"/>
        </a:p>
      </dgm:t>
    </dgm:pt>
    <dgm:pt modelId="{B4312841-94D5-4600-88D7-4A4AA22908CE}" type="sibTrans" cxnId="{33A7071B-FB8E-4298-9BE7-079CD3885CFC}">
      <dgm:prSet/>
      <dgm:spPr/>
      <dgm:t>
        <a:bodyPr/>
        <a:lstStyle/>
        <a:p>
          <a:endParaRPr lang="en-US"/>
        </a:p>
      </dgm:t>
    </dgm:pt>
    <dgm:pt modelId="{4054237D-734D-4B72-8FC0-1335F15148B4}">
      <dgm:prSet custT="1"/>
      <dgm:spPr/>
      <dgm:t>
        <a:bodyPr/>
        <a:lstStyle/>
        <a:p>
          <a:r>
            <a:rPr lang="en-US" sz="950" dirty="0"/>
            <a:t>ART</a:t>
          </a:r>
        </a:p>
      </dgm:t>
    </dgm:pt>
    <dgm:pt modelId="{F9F16C51-DDB2-4673-A75E-5BED7103BAE9}" type="parTrans" cxnId="{2D44F65F-751D-480E-8C36-8203DBD98374}">
      <dgm:prSet/>
      <dgm:spPr/>
      <dgm:t>
        <a:bodyPr/>
        <a:lstStyle/>
        <a:p>
          <a:endParaRPr lang="en-US"/>
        </a:p>
      </dgm:t>
    </dgm:pt>
    <dgm:pt modelId="{F26464DA-DF56-40A6-AB13-ADF93274A802}" type="sibTrans" cxnId="{2D44F65F-751D-480E-8C36-8203DBD98374}">
      <dgm:prSet/>
      <dgm:spPr/>
      <dgm:t>
        <a:bodyPr/>
        <a:lstStyle/>
        <a:p>
          <a:endParaRPr lang="en-US"/>
        </a:p>
      </dgm:t>
    </dgm:pt>
    <dgm:pt modelId="{8D662E6F-7769-4413-88DC-E1E88A8DF0D9}">
      <dgm:prSet/>
      <dgm:spPr/>
      <dgm:t>
        <a:bodyPr/>
        <a:lstStyle/>
        <a:p>
          <a:r>
            <a:rPr lang="en-US" b="1" dirty="0"/>
            <a:t>Toxoplasmosis</a:t>
          </a:r>
          <a:r>
            <a:rPr lang="en-US" dirty="0"/>
            <a:t>: CD4&lt;100 not on prophylaxis and seropositive for T gondii by IgG or antigen in blood or CSF, ring enhancing lesions on brain</a:t>
          </a:r>
        </a:p>
      </dgm:t>
    </dgm:pt>
    <dgm:pt modelId="{7A2ED037-86E9-45F9-AE60-CE8142E5B717}" type="parTrans" cxnId="{96F24C62-0BC9-474D-9AAA-F19987BAA56C}">
      <dgm:prSet/>
      <dgm:spPr/>
      <dgm:t>
        <a:bodyPr/>
        <a:lstStyle/>
        <a:p>
          <a:endParaRPr lang="en-US"/>
        </a:p>
      </dgm:t>
    </dgm:pt>
    <dgm:pt modelId="{76F89C53-CB65-48B2-8072-72156E3FE843}" type="sibTrans" cxnId="{96F24C62-0BC9-474D-9AAA-F19987BAA56C}">
      <dgm:prSet/>
      <dgm:spPr/>
      <dgm:t>
        <a:bodyPr/>
        <a:lstStyle/>
        <a:p>
          <a:endParaRPr lang="en-US"/>
        </a:p>
      </dgm:t>
    </dgm:pt>
    <dgm:pt modelId="{295D6564-6E16-417B-A752-C2CEAAAF73DB}">
      <dgm:prSet custT="1"/>
      <dgm:spPr/>
      <dgm:t>
        <a:bodyPr/>
        <a:lstStyle/>
        <a:p>
          <a:r>
            <a:rPr lang="en-US" sz="950" b="1" dirty="0"/>
            <a:t>Cerebritis</a:t>
          </a:r>
          <a:r>
            <a:rPr lang="en-US" sz="950" dirty="0"/>
            <a:t> with headache, fever, seizures</a:t>
          </a:r>
        </a:p>
      </dgm:t>
    </dgm:pt>
    <dgm:pt modelId="{953648DF-5F61-4CD2-B863-C53CA3FBB55A}" type="parTrans" cxnId="{CD12DB6B-6CB2-4043-BE44-6BFED2C35491}">
      <dgm:prSet/>
      <dgm:spPr/>
      <dgm:t>
        <a:bodyPr/>
        <a:lstStyle/>
        <a:p>
          <a:endParaRPr lang="en-US"/>
        </a:p>
      </dgm:t>
    </dgm:pt>
    <dgm:pt modelId="{B1F5CED8-C14A-4E2A-BC55-E27FF3BC669D}" type="sibTrans" cxnId="{CD12DB6B-6CB2-4043-BE44-6BFED2C35491}">
      <dgm:prSet/>
      <dgm:spPr/>
      <dgm:t>
        <a:bodyPr/>
        <a:lstStyle/>
        <a:p>
          <a:endParaRPr lang="en-US"/>
        </a:p>
      </dgm:t>
    </dgm:pt>
    <dgm:pt modelId="{A2B14675-5937-4738-9C8F-3329A7B1B311}">
      <dgm:prSet custT="1"/>
      <dgm:spPr/>
      <dgm:t>
        <a:bodyPr/>
        <a:lstStyle/>
        <a:p>
          <a:r>
            <a:rPr lang="en-US" sz="950" b="1" dirty="0"/>
            <a:t>Retinitis</a:t>
          </a:r>
          <a:r>
            <a:rPr lang="en-US" sz="950" dirty="0"/>
            <a:t> similar to CMV retinitis</a:t>
          </a:r>
        </a:p>
      </dgm:t>
    </dgm:pt>
    <dgm:pt modelId="{2F4904AF-21EC-4626-8F02-9DB88897C04B}" type="parTrans" cxnId="{33CA9BAC-C191-499E-83D5-B6A93EAD4F4F}">
      <dgm:prSet/>
      <dgm:spPr/>
      <dgm:t>
        <a:bodyPr/>
        <a:lstStyle/>
        <a:p>
          <a:endParaRPr lang="en-US"/>
        </a:p>
      </dgm:t>
    </dgm:pt>
    <dgm:pt modelId="{02EBFAD2-6B6F-438B-9100-499E469980FD}" type="sibTrans" cxnId="{33CA9BAC-C191-499E-83D5-B6A93EAD4F4F}">
      <dgm:prSet/>
      <dgm:spPr/>
      <dgm:t>
        <a:bodyPr/>
        <a:lstStyle/>
        <a:p>
          <a:endParaRPr lang="en-US"/>
        </a:p>
      </dgm:t>
    </dgm:pt>
    <dgm:pt modelId="{42C628EE-9DEE-4CC0-9E35-90F37EFE5D04}">
      <dgm:prSet custT="1"/>
      <dgm:spPr/>
      <dgm:t>
        <a:bodyPr/>
        <a:lstStyle/>
        <a:p>
          <a:r>
            <a:rPr lang="en-US" sz="950" dirty="0"/>
            <a:t>First line TMP/SMX 10mg/kg x6 weeks OR Pyrimethamine 75mg daily and sulfadiazine 1000mg QID x6weeks</a:t>
          </a:r>
        </a:p>
      </dgm:t>
    </dgm:pt>
    <dgm:pt modelId="{3F791EE9-8B12-47D3-B37C-1DDC27724D73}" type="parTrans" cxnId="{AFEC0CB4-CF94-4A21-9046-65E1D5C98B74}">
      <dgm:prSet/>
      <dgm:spPr/>
      <dgm:t>
        <a:bodyPr/>
        <a:lstStyle/>
        <a:p>
          <a:endParaRPr lang="en-US"/>
        </a:p>
      </dgm:t>
    </dgm:pt>
    <dgm:pt modelId="{DE9A430D-F7DF-47AD-9F70-1F8F4B52F7A1}" type="sibTrans" cxnId="{AFEC0CB4-CF94-4A21-9046-65E1D5C98B74}">
      <dgm:prSet/>
      <dgm:spPr/>
      <dgm:t>
        <a:bodyPr/>
        <a:lstStyle/>
        <a:p>
          <a:endParaRPr lang="en-US"/>
        </a:p>
      </dgm:t>
    </dgm:pt>
    <dgm:pt modelId="{4B35EA68-4E3B-4193-9E7D-0606295B2141}">
      <dgm:prSet custT="1"/>
      <dgm:spPr/>
      <dgm:t>
        <a:bodyPr/>
        <a:lstStyle/>
        <a:p>
          <a:r>
            <a:rPr lang="en-US" sz="950" dirty="0"/>
            <a:t>Secondary prophylaxis with Bactrim or Dapsone until CD4 persistently &gt;200 and images resolve on MRI</a:t>
          </a:r>
        </a:p>
      </dgm:t>
    </dgm:pt>
    <dgm:pt modelId="{3D7592E8-265D-4BAE-9CDB-4A17C3BD806E}" type="parTrans" cxnId="{166929D6-283F-40BC-9A69-177AD2600917}">
      <dgm:prSet/>
      <dgm:spPr/>
      <dgm:t>
        <a:bodyPr/>
        <a:lstStyle/>
        <a:p>
          <a:endParaRPr lang="en-US"/>
        </a:p>
      </dgm:t>
    </dgm:pt>
    <dgm:pt modelId="{C7176658-CEA0-48C8-938C-F3F8527E75D3}" type="sibTrans" cxnId="{166929D6-283F-40BC-9A69-177AD2600917}">
      <dgm:prSet/>
      <dgm:spPr/>
      <dgm:t>
        <a:bodyPr/>
        <a:lstStyle/>
        <a:p>
          <a:endParaRPr lang="en-US"/>
        </a:p>
      </dgm:t>
    </dgm:pt>
    <dgm:pt modelId="{BC698478-3110-46AB-98F6-C9BF03F64BAA}">
      <dgm:prSet custT="1"/>
      <dgm:spPr/>
      <dgm:t>
        <a:bodyPr/>
        <a:lstStyle/>
        <a:p>
          <a:r>
            <a:rPr lang="en-US" sz="950" dirty="0"/>
            <a:t>ART</a:t>
          </a:r>
        </a:p>
      </dgm:t>
    </dgm:pt>
    <dgm:pt modelId="{078BD687-B402-43A9-90E4-6A524C1661E8}" type="parTrans" cxnId="{2CF097A9-CFF9-4076-AFB7-25F3DB9EA361}">
      <dgm:prSet/>
      <dgm:spPr/>
      <dgm:t>
        <a:bodyPr/>
        <a:lstStyle/>
        <a:p>
          <a:endParaRPr lang="en-US"/>
        </a:p>
      </dgm:t>
    </dgm:pt>
    <dgm:pt modelId="{CF4BE247-F832-4F99-9256-A10F74585F3D}" type="sibTrans" cxnId="{2CF097A9-CFF9-4076-AFB7-25F3DB9EA361}">
      <dgm:prSet/>
      <dgm:spPr/>
      <dgm:t>
        <a:bodyPr/>
        <a:lstStyle/>
        <a:p>
          <a:endParaRPr lang="en-US"/>
        </a:p>
      </dgm:t>
    </dgm:pt>
    <dgm:pt modelId="{4D0E96D0-7161-4EC3-8541-DEED77F561A0}">
      <dgm:prSet/>
      <dgm:spPr/>
      <dgm:t>
        <a:bodyPr/>
        <a:lstStyle/>
        <a:p>
          <a:r>
            <a:rPr lang="en-US" b="1" dirty="0"/>
            <a:t>HSV</a:t>
          </a:r>
        </a:p>
      </dgm:t>
    </dgm:pt>
    <dgm:pt modelId="{5F6E19BF-EE3B-49E3-AB99-2FB1EF4E1B3F}" type="parTrans" cxnId="{75E97DBC-7121-4063-9E2C-3B5BF17CD9EB}">
      <dgm:prSet/>
      <dgm:spPr/>
      <dgm:t>
        <a:bodyPr/>
        <a:lstStyle/>
        <a:p>
          <a:endParaRPr lang="en-US"/>
        </a:p>
      </dgm:t>
    </dgm:pt>
    <dgm:pt modelId="{169A3A85-6CC1-4BA5-8083-C11BB5DFFB0F}" type="sibTrans" cxnId="{75E97DBC-7121-4063-9E2C-3B5BF17CD9EB}">
      <dgm:prSet/>
      <dgm:spPr/>
      <dgm:t>
        <a:bodyPr/>
        <a:lstStyle/>
        <a:p>
          <a:endParaRPr lang="en-US"/>
        </a:p>
      </dgm:t>
    </dgm:pt>
    <dgm:pt modelId="{A20299F9-C5B6-44EF-9AA3-401D66B74A04}">
      <dgm:prSet custT="1"/>
      <dgm:spPr/>
      <dgm:t>
        <a:bodyPr/>
        <a:lstStyle/>
        <a:p>
          <a:r>
            <a:rPr lang="en-US" sz="950" b="1" dirty="0"/>
            <a:t>Necrotizing encephalitis </a:t>
          </a:r>
          <a:r>
            <a:rPr lang="en-US" sz="950" dirty="0"/>
            <a:t>with headache, meningism, vomiting, lethargy, cerebellar symptoms, personality changes, fever</a:t>
          </a:r>
        </a:p>
      </dgm:t>
    </dgm:pt>
    <dgm:pt modelId="{14E343EB-8AAA-4B74-857F-3CB5DD5247B2}" type="parTrans" cxnId="{774AB53D-CEE9-4A84-9107-A6191C893A6D}">
      <dgm:prSet/>
      <dgm:spPr/>
      <dgm:t>
        <a:bodyPr/>
        <a:lstStyle/>
        <a:p>
          <a:endParaRPr lang="en-US"/>
        </a:p>
      </dgm:t>
    </dgm:pt>
    <dgm:pt modelId="{851EFD1A-1721-4EA7-9C18-8ED466D6422B}" type="sibTrans" cxnId="{774AB53D-CEE9-4A84-9107-A6191C893A6D}">
      <dgm:prSet/>
      <dgm:spPr/>
      <dgm:t>
        <a:bodyPr/>
        <a:lstStyle/>
        <a:p>
          <a:endParaRPr lang="en-US"/>
        </a:p>
      </dgm:t>
    </dgm:pt>
    <dgm:pt modelId="{11C4A104-DF72-4FA2-A589-D03274657150}">
      <dgm:prSet custT="1"/>
      <dgm:spPr/>
      <dgm:t>
        <a:bodyPr/>
        <a:lstStyle/>
        <a:p>
          <a:r>
            <a:rPr lang="en-US" sz="950" dirty="0"/>
            <a:t>Acyclovir 30mg/kg/day IV</a:t>
          </a:r>
        </a:p>
      </dgm:t>
    </dgm:pt>
    <dgm:pt modelId="{D9826296-0AB9-4FD2-8D2F-1B0E8293196D}" type="parTrans" cxnId="{8199DB18-7E85-414F-8C8C-23F1F0634DA2}">
      <dgm:prSet/>
      <dgm:spPr/>
      <dgm:t>
        <a:bodyPr/>
        <a:lstStyle/>
        <a:p>
          <a:endParaRPr lang="en-US"/>
        </a:p>
      </dgm:t>
    </dgm:pt>
    <dgm:pt modelId="{788C5212-5161-433B-A1A9-E7DDA0740BCE}" type="sibTrans" cxnId="{8199DB18-7E85-414F-8C8C-23F1F0634DA2}">
      <dgm:prSet/>
      <dgm:spPr/>
      <dgm:t>
        <a:bodyPr/>
        <a:lstStyle/>
        <a:p>
          <a:endParaRPr lang="en-US"/>
        </a:p>
      </dgm:t>
    </dgm:pt>
    <dgm:pt modelId="{F00AEE16-76B4-4852-AEA6-A0AE4FD05A0B}">
      <dgm:prSet/>
      <dgm:spPr/>
      <dgm:t>
        <a:bodyPr/>
        <a:lstStyle/>
        <a:p>
          <a:r>
            <a:rPr lang="en-US" b="1" dirty="0"/>
            <a:t>JCV</a:t>
          </a:r>
          <a:r>
            <a:rPr lang="en-US" dirty="0"/>
            <a:t> CD4&lt;100 causing Progressive Multifocal Leukoencephalopathy, a demyelinating disease</a:t>
          </a:r>
        </a:p>
      </dgm:t>
    </dgm:pt>
    <dgm:pt modelId="{8A013913-24AC-41E2-AEED-BEDF22D962FF}" type="parTrans" cxnId="{7D44CAAC-9ADE-4E18-B9BE-09B5CDA004A2}">
      <dgm:prSet/>
      <dgm:spPr/>
      <dgm:t>
        <a:bodyPr/>
        <a:lstStyle/>
        <a:p>
          <a:endParaRPr lang="en-US"/>
        </a:p>
      </dgm:t>
    </dgm:pt>
    <dgm:pt modelId="{FC975E75-A744-4FC2-9571-96FC09112D1E}" type="sibTrans" cxnId="{7D44CAAC-9ADE-4E18-B9BE-09B5CDA004A2}">
      <dgm:prSet/>
      <dgm:spPr/>
      <dgm:t>
        <a:bodyPr/>
        <a:lstStyle/>
        <a:p>
          <a:endParaRPr lang="en-US"/>
        </a:p>
      </dgm:t>
    </dgm:pt>
    <dgm:pt modelId="{BDBB7635-850B-4BAD-A22E-377A186189E7}">
      <dgm:prSet custT="1"/>
      <dgm:spPr/>
      <dgm:t>
        <a:bodyPr/>
        <a:lstStyle/>
        <a:p>
          <a:r>
            <a:rPr lang="en-US" sz="950" dirty="0"/>
            <a:t>Weakness, paralysis, vision loss, impaired speech, cognitive deterioration</a:t>
          </a:r>
        </a:p>
      </dgm:t>
    </dgm:pt>
    <dgm:pt modelId="{6A6BDBEB-9C22-4642-95C3-585931C3A859}" type="parTrans" cxnId="{4FDC3345-F9D6-4AD2-90C6-63998913A429}">
      <dgm:prSet/>
      <dgm:spPr/>
      <dgm:t>
        <a:bodyPr/>
        <a:lstStyle/>
        <a:p>
          <a:endParaRPr lang="en-US"/>
        </a:p>
      </dgm:t>
    </dgm:pt>
    <dgm:pt modelId="{51E501F6-48FA-4554-8889-B4A4014D423C}" type="sibTrans" cxnId="{4FDC3345-F9D6-4AD2-90C6-63998913A429}">
      <dgm:prSet/>
      <dgm:spPr/>
      <dgm:t>
        <a:bodyPr/>
        <a:lstStyle/>
        <a:p>
          <a:endParaRPr lang="en-US"/>
        </a:p>
      </dgm:t>
    </dgm:pt>
    <dgm:pt modelId="{46DDAE31-4B53-44AD-9519-F864E0581323}">
      <dgm:prSet custT="1"/>
      <dgm:spPr/>
      <dgm:t>
        <a:bodyPr/>
        <a:lstStyle/>
        <a:p>
          <a:r>
            <a:rPr lang="en-US" sz="950" dirty="0"/>
            <a:t>ART</a:t>
          </a:r>
        </a:p>
      </dgm:t>
    </dgm:pt>
    <dgm:pt modelId="{C4A2E7B6-472B-4694-906C-06D7EE876901}" type="parTrans" cxnId="{3E325727-4C53-4752-B02A-F0D8B39675DF}">
      <dgm:prSet/>
      <dgm:spPr/>
      <dgm:t>
        <a:bodyPr/>
        <a:lstStyle/>
        <a:p>
          <a:endParaRPr lang="en-US"/>
        </a:p>
      </dgm:t>
    </dgm:pt>
    <dgm:pt modelId="{C8624902-14FF-451F-9636-41E0F4D62D03}" type="sibTrans" cxnId="{3E325727-4C53-4752-B02A-F0D8B39675DF}">
      <dgm:prSet/>
      <dgm:spPr/>
      <dgm:t>
        <a:bodyPr/>
        <a:lstStyle/>
        <a:p>
          <a:endParaRPr lang="en-US"/>
        </a:p>
      </dgm:t>
    </dgm:pt>
    <dgm:pt modelId="{C2BFE178-A0D1-4BD0-BC36-0C1826A083DA}">
      <dgm:prSet/>
      <dgm:spPr/>
      <dgm:t>
        <a:bodyPr/>
        <a:lstStyle/>
        <a:p>
          <a:r>
            <a:rPr lang="en-US" b="1" dirty="0"/>
            <a:t>HIV Associated Neuro-Cognitive Disorder</a:t>
          </a:r>
          <a:r>
            <a:rPr lang="en-US" dirty="0"/>
            <a:t>: HAND, HIV-associated dementia, HIV/AIDS encephalitis</a:t>
          </a:r>
        </a:p>
      </dgm:t>
    </dgm:pt>
    <dgm:pt modelId="{91DF5205-2C54-409D-993C-D41E1A1DC502}" type="parTrans" cxnId="{C99D2F1D-BB04-487E-9A4C-1C118A77BA39}">
      <dgm:prSet/>
      <dgm:spPr/>
      <dgm:t>
        <a:bodyPr/>
        <a:lstStyle/>
        <a:p>
          <a:endParaRPr lang="en-US"/>
        </a:p>
      </dgm:t>
    </dgm:pt>
    <dgm:pt modelId="{F1659D33-5FA1-40C4-BA0C-329286270BC2}" type="sibTrans" cxnId="{C99D2F1D-BB04-487E-9A4C-1C118A77BA39}">
      <dgm:prSet/>
      <dgm:spPr/>
      <dgm:t>
        <a:bodyPr/>
        <a:lstStyle/>
        <a:p>
          <a:endParaRPr lang="en-US"/>
        </a:p>
      </dgm:t>
    </dgm:pt>
    <dgm:pt modelId="{7C92943B-F6BB-43B9-A61E-D7495D4C6E35}">
      <dgm:prSet custT="1"/>
      <dgm:spPr/>
      <dgm:t>
        <a:bodyPr/>
        <a:lstStyle/>
        <a:p>
          <a:r>
            <a:rPr lang="en-US" sz="950" dirty="0"/>
            <a:t>Exact mechanism is unknown but may result from HIV infection of cells or inflammatory response to an infection</a:t>
          </a:r>
        </a:p>
      </dgm:t>
    </dgm:pt>
    <dgm:pt modelId="{C544F4CB-7286-41FC-B7DD-36516DE47709}" type="parTrans" cxnId="{1A8BDF9D-F248-4B34-B9FA-E0F3419CE896}">
      <dgm:prSet/>
      <dgm:spPr/>
      <dgm:t>
        <a:bodyPr/>
        <a:lstStyle/>
        <a:p>
          <a:endParaRPr lang="en-US"/>
        </a:p>
      </dgm:t>
    </dgm:pt>
    <dgm:pt modelId="{A0EBAA5D-3E2D-4B03-8572-1651F2FFA98F}" type="sibTrans" cxnId="{1A8BDF9D-F248-4B34-B9FA-E0F3419CE896}">
      <dgm:prSet/>
      <dgm:spPr/>
      <dgm:t>
        <a:bodyPr/>
        <a:lstStyle/>
        <a:p>
          <a:endParaRPr lang="en-US"/>
        </a:p>
      </dgm:t>
    </dgm:pt>
    <dgm:pt modelId="{16D34DE9-EA3B-4037-AB5D-1EF5067D4C61}">
      <dgm:prSet custT="1"/>
      <dgm:spPr/>
      <dgm:t>
        <a:bodyPr/>
        <a:lstStyle/>
        <a:p>
          <a:r>
            <a:rPr lang="en-US" sz="950" dirty="0"/>
            <a:t>ART with high CNS penetration</a:t>
          </a:r>
        </a:p>
      </dgm:t>
    </dgm:pt>
    <dgm:pt modelId="{86B586CF-F0BD-4A62-B5D3-1F9081161EE0}" type="parTrans" cxnId="{5159F530-DCF9-4DE5-B84F-63C3F7C2961E}">
      <dgm:prSet/>
      <dgm:spPr/>
      <dgm:t>
        <a:bodyPr/>
        <a:lstStyle/>
        <a:p>
          <a:endParaRPr lang="en-US"/>
        </a:p>
      </dgm:t>
    </dgm:pt>
    <dgm:pt modelId="{9A964428-2F2D-47D8-94D2-C02F98BCE58D}" type="sibTrans" cxnId="{5159F530-DCF9-4DE5-B84F-63C3F7C2961E}">
      <dgm:prSet/>
      <dgm:spPr/>
      <dgm:t>
        <a:bodyPr/>
        <a:lstStyle/>
        <a:p>
          <a:endParaRPr lang="en-US"/>
        </a:p>
      </dgm:t>
    </dgm:pt>
    <dgm:pt modelId="{C911F9F8-A3D9-43F9-87E4-15891636874D}" type="pres">
      <dgm:prSet presAssocID="{525D9DA8-AB0C-4355-94D1-7BE67808E32C}" presName="linear" presStyleCnt="0">
        <dgm:presLayoutVars>
          <dgm:animLvl val="lvl"/>
          <dgm:resizeHandles val="exact"/>
        </dgm:presLayoutVars>
      </dgm:prSet>
      <dgm:spPr/>
    </dgm:pt>
    <dgm:pt modelId="{7AF47C0A-93C4-4273-844F-FF9E5837CDBC}" type="pres">
      <dgm:prSet presAssocID="{ACCDEB14-DDBD-4DA1-99B4-D70C3C4CC271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002A7530-68FE-4B1C-B687-7CF5EEB4A720}" type="pres">
      <dgm:prSet presAssocID="{EAED2A0D-86E0-43DE-B047-CC1589213402}" presName="spacer" presStyleCnt="0"/>
      <dgm:spPr/>
    </dgm:pt>
    <dgm:pt modelId="{791B0AB1-3065-4D64-8221-F95B8860ACB3}" type="pres">
      <dgm:prSet presAssocID="{2FDA150D-E07D-465A-9080-AFC07BBA2E7F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34478A82-1F56-48D0-9B99-C8ECAE1D4807}" type="pres">
      <dgm:prSet presAssocID="{2FDA150D-E07D-465A-9080-AFC07BBA2E7F}" presName="childText" presStyleLbl="revTx" presStyleIdx="0" presStyleCnt="5">
        <dgm:presLayoutVars>
          <dgm:bulletEnabled val="1"/>
        </dgm:presLayoutVars>
      </dgm:prSet>
      <dgm:spPr/>
    </dgm:pt>
    <dgm:pt modelId="{1F4F0311-6B7A-4C2B-B84C-6D0E3496D580}" type="pres">
      <dgm:prSet presAssocID="{8D662E6F-7769-4413-88DC-E1E88A8DF0D9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85507749-6635-46C9-AE9D-782421714F51}" type="pres">
      <dgm:prSet presAssocID="{8D662E6F-7769-4413-88DC-E1E88A8DF0D9}" presName="childText" presStyleLbl="revTx" presStyleIdx="1" presStyleCnt="5">
        <dgm:presLayoutVars>
          <dgm:bulletEnabled val="1"/>
        </dgm:presLayoutVars>
      </dgm:prSet>
      <dgm:spPr/>
    </dgm:pt>
    <dgm:pt modelId="{BC877770-79E2-4BC9-A194-1F18D0821B59}" type="pres">
      <dgm:prSet presAssocID="{4D0E96D0-7161-4EC3-8541-DEED77F561A0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26177F20-4B93-414B-9FBE-56283037E2F2}" type="pres">
      <dgm:prSet presAssocID="{4D0E96D0-7161-4EC3-8541-DEED77F561A0}" presName="childText" presStyleLbl="revTx" presStyleIdx="2" presStyleCnt="5">
        <dgm:presLayoutVars>
          <dgm:bulletEnabled val="1"/>
        </dgm:presLayoutVars>
      </dgm:prSet>
      <dgm:spPr/>
    </dgm:pt>
    <dgm:pt modelId="{05E50B2A-7A43-4FA5-95ED-796DA6D62B83}" type="pres">
      <dgm:prSet presAssocID="{F00AEE16-76B4-4852-AEA6-A0AE4FD05A0B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831B5383-2E10-414A-801C-77C14DF9ADE6}" type="pres">
      <dgm:prSet presAssocID="{F00AEE16-76B4-4852-AEA6-A0AE4FD05A0B}" presName="childText" presStyleLbl="revTx" presStyleIdx="3" presStyleCnt="5">
        <dgm:presLayoutVars>
          <dgm:bulletEnabled val="1"/>
        </dgm:presLayoutVars>
      </dgm:prSet>
      <dgm:spPr/>
    </dgm:pt>
    <dgm:pt modelId="{53B7C201-206B-45C2-96AA-F5D25294286B}" type="pres">
      <dgm:prSet presAssocID="{C2BFE178-A0D1-4BD0-BC36-0C1826A083DA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70D4ACD3-AC63-4296-BC64-226E4520B8EC}" type="pres">
      <dgm:prSet presAssocID="{C2BFE178-A0D1-4BD0-BC36-0C1826A083DA}" presName="childText" presStyleLbl="revTx" presStyleIdx="4" presStyleCnt="5">
        <dgm:presLayoutVars>
          <dgm:bulletEnabled val="1"/>
        </dgm:presLayoutVars>
      </dgm:prSet>
      <dgm:spPr/>
    </dgm:pt>
  </dgm:ptLst>
  <dgm:cxnLst>
    <dgm:cxn modelId="{DDABD502-029C-4B64-B506-F1FCFC7D3780}" type="presOf" srcId="{3541CD0F-174E-4F42-A895-8342C65977F8}" destId="{34478A82-1F56-48D0-9B99-C8ECAE1D4807}" srcOrd="0" destOrd="2" presId="urn:microsoft.com/office/officeart/2005/8/layout/vList2"/>
    <dgm:cxn modelId="{32ECA00C-1CF5-42E2-B5AD-E29CF394AE73}" type="presOf" srcId="{C2BFE178-A0D1-4BD0-BC36-0C1826A083DA}" destId="{53B7C201-206B-45C2-96AA-F5D25294286B}" srcOrd="0" destOrd="0" presId="urn:microsoft.com/office/officeart/2005/8/layout/vList2"/>
    <dgm:cxn modelId="{C4061F0D-A28D-40B3-B1A2-85B6663B206E}" type="presOf" srcId="{BDBB7635-850B-4BAD-A22E-377A186189E7}" destId="{831B5383-2E10-414A-801C-77C14DF9ADE6}" srcOrd="0" destOrd="0" presId="urn:microsoft.com/office/officeart/2005/8/layout/vList2"/>
    <dgm:cxn modelId="{8199DB18-7E85-414F-8C8C-23F1F0634DA2}" srcId="{4D0E96D0-7161-4EC3-8541-DEED77F561A0}" destId="{11C4A104-DF72-4FA2-A589-D03274657150}" srcOrd="1" destOrd="0" parTransId="{D9826296-0AB9-4FD2-8D2F-1B0E8293196D}" sibTransId="{788C5212-5161-433B-A1A9-E7DDA0740BCE}"/>
    <dgm:cxn modelId="{33A7071B-FB8E-4298-9BE7-079CD3885CFC}" srcId="{3541CD0F-174E-4F42-A895-8342C65977F8}" destId="{BAF6D841-5A8E-46D1-955D-5B35389EF42F}" srcOrd="1" destOrd="0" parTransId="{94706DFD-32DE-475A-9BC0-7D4FC9E1E248}" sibTransId="{B4312841-94D5-4600-88D7-4A4AA22908CE}"/>
    <dgm:cxn modelId="{C99D2F1D-BB04-487E-9A4C-1C118A77BA39}" srcId="{525D9DA8-AB0C-4355-94D1-7BE67808E32C}" destId="{C2BFE178-A0D1-4BD0-BC36-0C1826A083DA}" srcOrd="5" destOrd="0" parTransId="{91DF5205-2C54-409D-993C-D41E1A1DC502}" sibTransId="{F1659D33-5FA1-40C4-BA0C-329286270BC2}"/>
    <dgm:cxn modelId="{6FA78E1F-5706-4CF4-AE3A-2C7B4C979940}" srcId="{525D9DA8-AB0C-4355-94D1-7BE67808E32C}" destId="{2FDA150D-E07D-465A-9080-AFC07BBA2E7F}" srcOrd="1" destOrd="0" parTransId="{0918587C-1DE7-4032-A6BC-8975949B51F8}" sibTransId="{A51706CA-E7E6-42CA-89DB-9B5F35CA8FBF}"/>
    <dgm:cxn modelId="{FD2B921F-115C-4934-B0F4-4BB51ABCF612}" type="presOf" srcId="{F00AEE16-76B4-4852-AEA6-A0AE4FD05A0B}" destId="{05E50B2A-7A43-4FA5-95ED-796DA6D62B83}" srcOrd="0" destOrd="0" presId="urn:microsoft.com/office/officeart/2005/8/layout/vList2"/>
    <dgm:cxn modelId="{D3FA9723-31C4-4DC7-86BA-089882D77779}" type="presOf" srcId="{42C628EE-9DEE-4CC0-9E35-90F37EFE5D04}" destId="{85507749-6635-46C9-AE9D-782421714F51}" srcOrd="0" destOrd="2" presId="urn:microsoft.com/office/officeart/2005/8/layout/vList2"/>
    <dgm:cxn modelId="{3E325727-4C53-4752-B02A-F0D8B39675DF}" srcId="{F00AEE16-76B4-4852-AEA6-A0AE4FD05A0B}" destId="{46DDAE31-4B53-44AD-9519-F864E0581323}" srcOrd="1" destOrd="0" parTransId="{C4A2E7B6-472B-4694-906C-06D7EE876901}" sibTransId="{C8624902-14FF-451F-9636-41E0F4D62D03}"/>
    <dgm:cxn modelId="{5159F530-DCF9-4DE5-B84F-63C3F7C2961E}" srcId="{C2BFE178-A0D1-4BD0-BC36-0C1826A083DA}" destId="{16D34DE9-EA3B-4037-AB5D-1EF5067D4C61}" srcOrd="1" destOrd="0" parTransId="{86B586CF-F0BD-4A62-B5D3-1F9081161EE0}" sibTransId="{9A964428-2F2D-47D8-94D2-C02F98BCE58D}"/>
    <dgm:cxn modelId="{95500A33-8001-48A2-BD73-B96E0BC18237}" type="presOf" srcId="{4054237D-734D-4B72-8FC0-1335F15148B4}" destId="{34478A82-1F56-48D0-9B99-C8ECAE1D4807}" srcOrd="0" destOrd="5" presId="urn:microsoft.com/office/officeart/2005/8/layout/vList2"/>
    <dgm:cxn modelId="{D8BACF3B-62AC-4781-B014-78CD06D1BF74}" type="presOf" srcId="{2FDA150D-E07D-465A-9080-AFC07BBA2E7F}" destId="{791B0AB1-3065-4D64-8221-F95B8860ACB3}" srcOrd="0" destOrd="0" presId="urn:microsoft.com/office/officeart/2005/8/layout/vList2"/>
    <dgm:cxn modelId="{774AB53D-CEE9-4A84-9107-A6191C893A6D}" srcId="{4D0E96D0-7161-4EC3-8541-DEED77F561A0}" destId="{A20299F9-C5B6-44EF-9AA3-401D66B74A04}" srcOrd="0" destOrd="0" parTransId="{14E343EB-8AAA-4B74-857F-3CB5DD5247B2}" sibTransId="{851EFD1A-1721-4EA7-9C18-8ED466D6422B}"/>
    <dgm:cxn modelId="{BCB5D93F-3EED-4C6B-B78D-9068B7BBF0B6}" type="presOf" srcId="{11C4A104-DF72-4FA2-A589-D03274657150}" destId="{26177F20-4B93-414B-9FBE-56283037E2F2}" srcOrd="0" destOrd="1" presId="urn:microsoft.com/office/officeart/2005/8/layout/vList2"/>
    <dgm:cxn modelId="{19BC6F5B-DD21-4CBA-B658-F5F4542E5E7C}" type="presOf" srcId="{27D5C1F9-EC17-4886-91C8-7CADFEB211F8}" destId="{34478A82-1F56-48D0-9B99-C8ECAE1D4807}" srcOrd="0" destOrd="1" presId="urn:microsoft.com/office/officeart/2005/8/layout/vList2"/>
    <dgm:cxn modelId="{202CC75E-323F-4963-9D68-07684F37B186}" type="presOf" srcId="{4D0E96D0-7161-4EC3-8541-DEED77F561A0}" destId="{BC877770-79E2-4BC9-A194-1F18D0821B59}" srcOrd="0" destOrd="0" presId="urn:microsoft.com/office/officeart/2005/8/layout/vList2"/>
    <dgm:cxn modelId="{2D44F65F-751D-480E-8C36-8203DBD98374}" srcId="{3541CD0F-174E-4F42-A895-8342C65977F8}" destId="{4054237D-734D-4B72-8FC0-1335F15148B4}" srcOrd="2" destOrd="0" parTransId="{F9F16C51-DDB2-4673-A75E-5BED7103BAE9}" sibTransId="{F26464DA-DF56-40A6-AB13-ADF93274A802}"/>
    <dgm:cxn modelId="{96F24C62-0BC9-474D-9AAA-F19987BAA56C}" srcId="{525D9DA8-AB0C-4355-94D1-7BE67808E32C}" destId="{8D662E6F-7769-4413-88DC-E1E88A8DF0D9}" srcOrd="2" destOrd="0" parTransId="{7A2ED037-86E9-45F9-AE60-CE8142E5B717}" sibTransId="{76F89C53-CB65-48B2-8072-72156E3FE843}"/>
    <dgm:cxn modelId="{61409842-AF2A-4CA6-8B11-F7A52453C69E}" type="presOf" srcId="{BAF6D841-5A8E-46D1-955D-5B35389EF42F}" destId="{34478A82-1F56-48D0-9B99-C8ECAE1D4807}" srcOrd="0" destOrd="4" presId="urn:microsoft.com/office/officeart/2005/8/layout/vList2"/>
    <dgm:cxn modelId="{4FDC3345-F9D6-4AD2-90C6-63998913A429}" srcId="{F00AEE16-76B4-4852-AEA6-A0AE4FD05A0B}" destId="{BDBB7635-850B-4BAD-A22E-377A186189E7}" srcOrd="0" destOrd="0" parTransId="{6A6BDBEB-9C22-4642-95C3-585931C3A859}" sibTransId="{51E501F6-48FA-4554-8889-B4A4014D423C}"/>
    <dgm:cxn modelId="{F2C1E846-87D8-4C90-95A0-73B0547394D7}" type="presOf" srcId="{BC698478-3110-46AB-98F6-C9BF03F64BAA}" destId="{85507749-6635-46C9-AE9D-782421714F51}" srcOrd="0" destOrd="4" presId="urn:microsoft.com/office/officeart/2005/8/layout/vList2"/>
    <dgm:cxn modelId="{CD12DB6B-6CB2-4043-BE44-6BFED2C35491}" srcId="{8D662E6F-7769-4413-88DC-E1E88A8DF0D9}" destId="{295D6564-6E16-417B-A752-C2CEAAAF73DB}" srcOrd="0" destOrd="0" parTransId="{953648DF-5F61-4CD2-B863-C53CA3FBB55A}" sibTransId="{B1F5CED8-C14A-4E2A-BC55-E27FF3BC669D}"/>
    <dgm:cxn modelId="{6747606E-18E7-4920-8848-5EF6A0DB6EA9}" type="presOf" srcId="{ACCDEB14-DDBD-4DA1-99B4-D70C3C4CC271}" destId="{7AF47C0A-93C4-4273-844F-FF9E5837CDBC}" srcOrd="0" destOrd="0" presId="urn:microsoft.com/office/officeart/2005/8/layout/vList2"/>
    <dgm:cxn modelId="{8F1FC454-4F69-41AC-9F92-982BD515FAB6}" type="presOf" srcId="{525D9DA8-AB0C-4355-94D1-7BE67808E32C}" destId="{C911F9F8-A3D9-43F9-87E4-15891636874D}" srcOrd="0" destOrd="0" presId="urn:microsoft.com/office/officeart/2005/8/layout/vList2"/>
    <dgm:cxn modelId="{F843FF83-CBAA-4E4C-A847-9E82D1011766}" srcId="{525D9DA8-AB0C-4355-94D1-7BE67808E32C}" destId="{ACCDEB14-DDBD-4DA1-99B4-D70C3C4CC271}" srcOrd="0" destOrd="0" parTransId="{482A2F92-1E8A-4BD5-8A83-736FA5BA258E}" sibTransId="{EAED2A0D-86E0-43DE-B047-CC1589213402}"/>
    <dgm:cxn modelId="{D5106F88-528A-4A7E-96D2-94A6348783DA}" type="presOf" srcId="{A20299F9-C5B6-44EF-9AA3-401D66B74A04}" destId="{26177F20-4B93-414B-9FBE-56283037E2F2}" srcOrd="0" destOrd="0" presId="urn:microsoft.com/office/officeart/2005/8/layout/vList2"/>
    <dgm:cxn modelId="{D2249996-DC58-4D94-8EE4-E2801C98411F}" type="presOf" srcId="{16D34DE9-EA3B-4037-AB5D-1EF5067D4C61}" destId="{70D4ACD3-AC63-4296-BC64-226E4520B8EC}" srcOrd="0" destOrd="1" presId="urn:microsoft.com/office/officeart/2005/8/layout/vList2"/>
    <dgm:cxn modelId="{97AED599-2DF6-4DB6-B7D8-70658F70F493}" type="presOf" srcId="{A2B14675-5937-4738-9C8F-3329A7B1B311}" destId="{85507749-6635-46C9-AE9D-782421714F51}" srcOrd="0" destOrd="1" presId="urn:microsoft.com/office/officeart/2005/8/layout/vList2"/>
    <dgm:cxn modelId="{A242DB99-E7B6-40E9-B99A-64BACE85EE8B}" type="presOf" srcId="{295D6564-6E16-417B-A752-C2CEAAAF73DB}" destId="{85507749-6635-46C9-AE9D-782421714F51}" srcOrd="0" destOrd="0" presId="urn:microsoft.com/office/officeart/2005/8/layout/vList2"/>
    <dgm:cxn modelId="{1A8BDF9D-F248-4B34-B9FA-E0F3419CE896}" srcId="{C2BFE178-A0D1-4BD0-BC36-0C1826A083DA}" destId="{7C92943B-F6BB-43B9-A61E-D7495D4C6E35}" srcOrd="0" destOrd="0" parTransId="{C544F4CB-7286-41FC-B7DD-36516DE47709}" sibTransId="{A0EBAA5D-3E2D-4B03-8572-1651F2FFA98F}"/>
    <dgm:cxn modelId="{2CF097A9-CFF9-4076-AFB7-25F3DB9EA361}" srcId="{A2B14675-5937-4738-9C8F-3329A7B1B311}" destId="{BC698478-3110-46AB-98F6-C9BF03F64BAA}" srcOrd="2" destOrd="0" parTransId="{078BD687-B402-43A9-90E4-6A524C1661E8}" sibTransId="{CF4BE247-F832-4F99-9256-A10F74585F3D}"/>
    <dgm:cxn modelId="{33CA9BAC-C191-499E-83D5-B6A93EAD4F4F}" srcId="{8D662E6F-7769-4413-88DC-E1E88A8DF0D9}" destId="{A2B14675-5937-4738-9C8F-3329A7B1B311}" srcOrd="1" destOrd="0" parTransId="{2F4904AF-21EC-4626-8F02-9DB88897C04B}" sibTransId="{02EBFAD2-6B6F-438B-9100-499E469980FD}"/>
    <dgm:cxn modelId="{7D44CAAC-9ADE-4E18-B9BE-09B5CDA004A2}" srcId="{525D9DA8-AB0C-4355-94D1-7BE67808E32C}" destId="{F00AEE16-76B4-4852-AEA6-A0AE4FD05A0B}" srcOrd="4" destOrd="0" parTransId="{8A013913-24AC-41E2-AEED-BEDF22D962FF}" sibTransId="{FC975E75-A744-4FC2-9571-96FC09112D1E}"/>
    <dgm:cxn modelId="{AFEC0CB4-CF94-4A21-9046-65E1D5C98B74}" srcId="{A2B14675-5937-4738-9C8F-3329A7B1B311}" destId="{42C628EE-9DEE-4CC0-9E35-90F37EFE5D04}" srcOrd="0" destOrd="0" parTransId="{3F791EE9-8B12-47D3-B37C-1DDC27724D73}" sibTransId="{DE9A430D-F7DF-47AD-9F70-1F8F4B52F7A1}"/>
    <dgm:cxn modelId="{77FB78BB-6282-48F3-A15D-B088047208B9}" srcId="{2FDA150D-E07D-465A-9080-AFC07BBA2E7F}" destId="{3541CD0F-174E-4F42-A895-8342C65977F8}" srcOrd="2" destOrd="0" parTransId="{14C74DA1-9577-47A1-8B41-960308F15E41}" sibTransId="{A739FE25-E0FD-4E47-A7A4-657971C2A841}"/>
    <dgm:cxn modelId="{75E97DBC-7121-4063-9E2C-3B5BF17CD9EB}" srcId="{525D9DA8-AB0C-4355-94D1-7BE67808E32C}" destId="{4D0E96D0-7161-4EC3-8541-DEED77F561A0}" srcOrd="3" destOrd="0" parTransId="{5F6E19BF-EE3B-49E3-AB99-2FB1EF4E1B3F}" sibTransId="{169A3A85-6CC1-4BA5-8083-C11BB5DFFB0F}"/>
    <dgm:cxn modelId="{226E7EBC-9B5F-4BD8-8134-BDE456AD81F5}" srcId="{3541CD0F-174E-4F42-A895-8342C65977F8}" destId="{AE58BDDC-91B7-4FAD-BBAD-901EE4716AB7}" srcOrd="0" destOrd="0" parTransId="{35DB41C0-96CC-49DB-BC0E-82314A2A8403}" sibTransId="{0437E6D8-7B85-4A56-9240-6E991F8BC940}"/>
    <dgm:cxn modelId="{CDD7B5BD-822E-4731-8C78-D14ABA58E315}" type="presOf" srcId="{7C92943B-F6BB-43B9-A61E-D7495D4C6E35}" destId="{70D4ACD3-AC63-4296-BC64-226E4520B8EC}" srcOrd="0" destOrd="0" presId="urn:microsoft.com/office/officeart/2005/8/layout/vList2"/>
    <dgm:cxn modelId="{166929D6-283F-40BC-9A69-177AD2600917}" srcId="{A2B14675-5937-4738-9C8F-3329A7B1B311}" destId="{4B35EA68-4E3B-4193-9E7D-0606295B2141}" srcOrd="1" destOrd="0" parTransId="{3D7592E8-265D-4BAE-9CDB-4A17C3BD806E}" sibTransId="{C7176658-CEA0-48C8-938C-F3F8527E75D3}"/>
    <dgm:cxn modelId="{17DC27D8-FC82-4F2A-A54B-2A87893827B1}" type="presOf" srcId="{CABE5B01-4198-4557-829A-0CEF467B0C74}" destId="{34478A82-1F56-48D0-9B99-C8ECAE1D4807}" srcOrd="0" destOrd="0" presId="urn:microsoft.com/office/officeart/2005/8/layout/vList2"/>
    <dgm:cxn modelId="{406823DA-C519-497D-A628-D5BF9D20A5CF}" type="presOf" srcId="{8D662E6F-7769-4413-88DC-E1E88A8DF0D9}" destId="{1F4F0311-6B7A-4C2B-B84C-6D0E3496D580}" srcOrd="0" destOrd="0" presId="urn:microsoft.com/office/officeart/2005/8/layout/vList2"/>
    <dgm:cxn modelId="{E8C277E1-0002-4253-B45E-ADAB262FD512}" type="presOf" srcId="{4B35EA68-4E3B-4193-9E7D-0606295B2141}" destId="{85507749-6635-46C9-AE9D-782421714F51}" srcOrd="0" destOrd="3" presId="urn:microsoft.com/office/officeart/2005/8/layout/vList2"/>
    <dgm:cxn modelId="{445307E4-2D46-41DA-A89A-383255160DC8}" srcId="{2FDA150D-E07D-465A-9080-AFC07BBA2E7F}" destId="{27D5C1F9-EC17-4886-91C8-7CADFEB211F8}" srcOrd="1" destOrd="0" parTransId="{6762AED6-E35B-4C40-9067-4F3DDE7D2C0C}" sibTransId="{E307FFBA-A882-4E50-8912-4351FBB3684B}"/>
    <dgm:cxn modelId="{533D7BE9-DDA6-4412-9B17-E1E5CC73DE7F}" type="presOf" srcId="{46DDAE31-4B53-44AD-9519-F864E0581323}" destId="{831B5383-2E10-414A-801C-77C14DF9ADE6}" srcOrd="0" destOrd="1" presId="urn:microsoft.com/office/officeart/2005/8/layout/vList2"/>
    <dgm:cxn modelId="{24D725F8-F91C-4992-BDA8-75C15006B6BA}" srcId="{2FDA150D-E07D-465A-9080-AFC07BBA2E7F}" destId="{CABE5B01-4198-4557-829A-0CEF467B0C74}" srcOrd="0" destOrd="0" parTransId="{78C622C7-54D8-4149-A1BE-41AA0C08A4C5}" sibTransId="{E359626E-6D84-4EAD-A02F-F6BCBAB1FFDB}"/>
    <dgm:cxn modelId="{1F7A93FD-CD7C-408A-9DB8-04C27F155167}" type="presOf" srcId="{AE58BDDC-91B7-4FAD-BBAD-901EE4716AB7}" destId="{34478A82-1F56-48D0-9B99-C8ECAE1D4807}" srcOrd="0" destOrd="3" presId="urn:microsoft.com/office/officeart/2005/8/layout/vList2"/>
    <dgm:cxn modelId="{04774F71-E49C-4DEE-9902-CC8255FB5930}" type="presParOf" srcId="{C911F9F8-A3D9-43F9-87E4-15891636874D}" destId="{7AF47C0A-93C4-4273-844F-FF9E5837CDBC}" srcOrd="0" destOrd="0" presId="urn:microsoft.com/office/officeart/2005/8/layout/vList2"/>
    <dgm:cxn modelId="{F7EC6D5D-9C74-41C5-9EB5-D99AF6BFA006}" type="presParOf" srcId="{C911F9F8-A3D9-43F9-87E4-15891636874D}" destId="{002A7530-68FE-4B1C-B687-7CF5EEB4A720}" srcOrd="1" destOrd="0" presId="urn:microsoft.com/office/officeart/2005/8/layout/vList2"/>
    <dgm:cxn modelId="{DF1E20F3-1840-4D58-BFA9-A47299659220}" type="presParOf" srcId="{C911F9F8-A3D9-43F9-87E4-15891636874D}" destId="{791B0AB1-3065-4D64-8221-F95B8860ACB3}" srcOrd="2" destOrd="0" presId="urn:microsoft.com/office/officeart/2005/8/layout/vList2"/>
    <dgm:cxn modelId="{466DF1CB-0355-4701-A9D5-935EADA0931F}" type="presParOf" srcId="{C911F9F8-A3D9-43F9-87E4-15891636874D}" destId="{34478A82-1F56-48D0-9B99-C8ECAE1D4807}" srcOrd="3" destOrd="0" presId="urn:microsoft.com/office/officeart/2005/8/layout/vList2"/>
    <dgm:cxn modelId="{CCBD1463-DDAF-469F-B4B0-6D75ADB66752}" type="presParOf" srcId="{C911F9F8-A3D9-43F9-87E4-15891636874D}" destId="{1F4F0311-6B7A-4C2B-B84C-6D0E3496D580}" srcOrd="4" destOrd="0" presId="urn:microsoft.com/office/officeart/2005/8/layout/vList2"/>
    <dgm:cxn modelId="{0777B18E-87D8-4906-AC17-BDD281B48928}" type="presParOf" srcId="{C911F9F8-A3D9-43F9-87E4-15891636874D}" destId="{85507749-6635-46C9-AE9D-782421714F51}" srcOrd="5" destOrd="0" presId="urn:microsoft.com/office/officeart/2005/8/layout/vList2"/>
    <dgm:cxn modelId="{AB75C1F5-6068-46B2-B3B3-E1EFA9185089}" type="presParOf" srcId="{C911F9F8-A3D9-43F9-87E4-15891636874D}" destId="{BC877770-79E2-4BC9-A194-1F18D0821B59}" srcOrd="6" destOrd="0" presId="urn:microsoft.com/office/officeart/2005/8/layout/vList2"/>
    <dgm:cxn modelId="{BF359140-429C-4986-A90D-3979ADD00512}" type="presParOf" srcId="{C911F9F8-A3D9-43F9-87E4-15891636874D}" destId="{26177F20-4B93-414B-9FBE-56283037E2F2}" srcOrd="7" destOrd="0" presId="urn:microsoft.com/office/officeart/2005/8/layout/vList2"/>
    <dgm:cxn modelId="{9BEA6034-2FFC-4658-BCD5-E210437E64E5}" type="presParOf" srcId="{C911F9F8-A3D9-43F9-87E4-15891636874D}" destId="{05E50B2A-7A43-4FA5-95ED-796DA6D62B83}" srcOrd="8" destOrd="0" presId="urn:microsoft.com/office/officeart/2005/8/layout/vList2"/>
    <dgm:cxn modelId="{1EAD90F3-59DC-4015-A21E-F19FA045981D}" type="presParOf" srcId="{C911F9F8-A3D9-43F9-87E4-15891636874D}" destId="{831B5383-2E10-414A-801C-77C14DF9ADE6}" srcOrd="9" destOrd="0" presId="urn:microsoft.com/office/officeart/2005/8/layout/vList2"/>
    <dgm:cxn modelId="{3749991F-5370-46ED-B32B-7C5F448B5839}" type="presParOf" srcId="{C911F9F8-A3D9-43F9-87E4-15891636874D}" destId="{53B7C201-206B-45C2-96AA-F5D25294286B}" srcOrd="10" destOrd="0" presId="urn:microsoft.com/office/officeart/2005/8/layout/vList2"/>
    <dgm:cxn modelId="{38BF43A2-458B-4599-9905-8DFB9E6493E1}" type="presParOf" srcId="{C911F9F8-A3D9-43F9-87E4-15891636874D}" destId="{70D4ACD3-AC63-4296-BC64-226E4520B8EC}" srcOrd="1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59596DA0-F58D-4AD9-9F92-DDCEFB57A799}" type="doc">
      <dgm:prSet loTypeId="urn:microsoft.com/office/officeart/2005/8/layout/vList2" loCatId="list" qsTypeId="urn:microsoft.com/office/officeart/2005/8/quickstyle/3d1" qsCatId="3D" csTypeId="urn:microsoft.com/office/officeart/2005/8/colors/colorful4" csCatId="colorful"/>
      <dgm:spPr/>
      <dgm:t>
        <a:bodyPr/>
        <a:lstStyle/>
        <a:p>
          <a:endParaRPr lang="en-US"/>
        </a:p>
      </dgm:t>
    </dgm:pt>
    <dgm:pt modelId="{ACF3CAE5-E391-4658-8C05-59188020F339}">
      <dgm:prSet/>
      <dgm:spPr/>
      <dgm:t>
        <a:bodyPr/>
        <a:lstStyle/>
        <a:p>
          <a:r>
            <a:rPr lang="en-US"/>
            <a:t>Leading cause of mortality in patients with HIV</a:t>
          </a:r>
        </a:p>
      </dgm:t>
    </dgm:pt>
    <dgm:pt modelId="{77F96E51-0D45-4A06-8902-FAEACFF49EEF}" type="parTrans" cxnId="{EA5EB6C6-DB41-4DFB-91D7-6FFA89321D8B}">
      <dgm:prSet/>
      <dgm:spPr/>
      <dgm:t>
        <a:bodyPr/>
        <a:lstStyle/>
        <a:p>
          <a:endParaRPr lang="en-US"/>
        </a:p>
      </dgm:t>
    </dgm:pt>
    <dgm:pt modelId="{BADA334E-CA45-437C-9F52-605D8B01996A}" type="sibTrans" cxnId="{EA5EB6C6-DB41-4DFB-91D7-6FFA89321D8B}">
      <dgm:prSet/>
      <dgm:spPr/>
      <dgm:t>
        <a:bodyPr/>
        <a:lstStyle/>
        <a:p>
          <a:endParaRPr lang="en-US"/>
        </a:p>
      </dgm:t>
    </dgm:pt>
    <dgm:pt modelId="{9F8D0366-62E7-470F-8494-D0A6C89500A2}">
      <dgm:prSet/>
      <dgm:spPr/>
      <dgm:t>
        <a:bodyPr/>
        <a:lstStyle/>
        <a:p>
          <a:r>
            <a:rPr lang="en-US"/>
            <a:t>Non-specific symptoms, i.e. general unwellness, anemia, weight loss, without night sweats and fever</a:t>
          </a:r>
        </a:p>
      </dgm:t>
    </dgm:pt>
    <dgm:pt modelId="{D183B40F-A631-4D91-88A0-6262DA24BE35}" type="parTrans" cxnId="{6C7BA0A5-1D3F-41F7-AEF1-2F4C5841C13B}">
      <dgm:prSet/>
      <dgm:spPr/>
      <dgm:t>
        <a:bodyPr/>
        <a:lstStyle/>
        <a:p>
          <a:endParaRPr lang="en-US"/>
        </a:p>
      </dgm:t>
    </dgm:pt>
    <dgm:pt modelId="{E21BC076-C1F5-4041-BD13-FD2DFBFF3F71}" type="sibTrans" cxnId="{6C7BA0A5-1D3F-41F7-AEF1-2F4C5841C13B}">
      <dgm:prSet/>
      <dgm:spPr/>
      <dgm:t>
        <a:bodyPr/>
        <a:lstStyle/>
        <a:p>
          <a:endParaRPr lang="en-US"/>
        </a:p>
      </dgm:t>
    </dgm:pt>
    <dgm:pt modelId="{B8E79628-52CE-4F60-9B33-185FC3973C11}">
      <dgm:prSet/>
      <dgm:spPr/>
      <dgm:t>
        <a:bodyPr/>
        <a:lstStyle/>
        <a:p>
          <a:r>
            <a:rPr lang="en-US"/>
            <a:t>Diagnosis is usually dependent on a high index of suspicion</a:t>
          </a:r>
        </a:p>
      </dgm:t>
    </dgm:pt>
    <dgm:pt modelId="{090529E6-3737-488B-97D0-340B18591C31}" type="parTrans" cxnId="{99E56E3F-00D4-403E-86FE-901436ED8D53}">
      <dgm:prSet/>
      <dgm:spPr/>
      <dgm:t>
        <a:bodyPr/>
        <a:lstStyle/>
        <a:p>
          <a:endParaRPr lang="en-US"/>
        </a:p>
      </dgm:t>
    </dgm:pt>
    <dgm:pt modelId="{AEACC0FD-8AC4-4701-B540-174672C1E356}" type="sibTrans" cxnId="{99E56E3F-00D4-403E-86FE-901436ED8D53}">
      <dgm:prSet/>
      <dgm:spPr/>
      <dgm:t>
        <a:bodyPr/>
        <a:lstStyle/>
        <a:p>
          <a:endParaRPr lang="en-US"/>
        </a:p>
      </dgm:t>
    </dgm:pt>
    <dgm:pt modelId="{C2C6D0D9-082D-48D3-ABB9-965F88464ADB}">
      <dgm:prSet/>
      <dgm:spPr/>
      <dgm:t>
        <a:bodyPr/>
        <a:lstStyle/>
        <a:p>
          <a:r>
            <a:rPr lang="en-US"/>
            <a:t>Screen all patient for TB</a:t>
          </a:r>
        </a:p>
      </dgm:t>
    </dgm:pt>
    <dgm:pt modelId="{D9BC5232-6727-49EB-9659-729133E9231E}" type="parTrans" cxnId="{23F56A7C-E01C-436B-B79A-4A8EFEE26B6F}">
      <dgm:prSet/>
      <dgm:spPr/>
      <dgm:t>
        <a:bodyPr/>
        <a:lstStyle/>
        <a:p>
          <a:endParaRPr lang="en-US"/>
        </a:p>
      </dgm:t>
    </dgm:pt>
    <dgm:pt modelId="{4B92FFBA-A35B-4E5F-875E-192FF5CC8574}" type="sibTrans" cxnId="{23F56A7C-E01C-436B-B79A-4A8EFEE26B6F}">
      <dgm:prSet/>
      <dgm:spPr/>
      <dgm:t>
        <a:bodyPr/>
        <a:lstStyle/>
        <a:p>
          <a:endParaRPr lang="en-US"/>
        </a:p>
      </dgm:t>
    </dgm:pt>
    <dgm:pt modelId="{DDDBA32A-06E7-42A0-8D7B-53B239B85DE9}">
      <dgm:prSet/>
      <dgm:spPr/>
      <dgm:t>
        <a:bodyPr/>
        <a:lstStyle/>
        <a:p>
          <a:r>
            <a:rPr lang="en-US"/>
            <a:t>Diagnostic: Gene Xpert is first line</a:t>
          </a:r>
        </a:p>
      </dgm:t>
    </dgm:pt>
    <dgm:pt modelId="{CD26CEC0-63EA-4151-80DA-86C73F60240F}" type="parTrans" cxnId="{3619F6AB-2A7D-4FB0-9783-6AB10D100A45}">
      <dgm:prSet/>
      <dgm:spPr/>
      <dgm:t>
        <a:bodyPr/>
        <a:lstStyle/>
        <a:p>
          <a:endParaRPr lang="en-US"/>
        </a:p>
      </dgm:t>
    </dgm:pt>
    <dgm:pt modelId="{599DC3F7-887E-447F-BF66-24ECD900D541}" type="sibTrans" cxnId="{3619F6AB-2A7D-4FB0-9783-6AB10D100A45}">
      <dgm:prSet/>
      <dgm:spPr/>
      <dgm:t>
        <a:bodyPr/>
        <a:lstStyle/>
        <a:p>
          <a:endParaRPr lang="en-US"/>
        </a:p>
      </dgm:t>
    </dgm:pt>
    <dgm:pt modelId="{5484EB1F-A9F6-44F9-8D37-A3622DAB6E7A}">
      <dgm:prSet/>
      <dgm:spPr/>
      <dgm:t>
        <a:bodyPr/>
        <a:lstStyle/>
        <a:p>
          <a:r>
            <a:rPr lang="en-US"/>
            <a:t>Sputum smear/culture if gene expert is not available</a:t>
          </a:r>
        </a:p>
      </dgm:t>
    </dgm:pt>
    <dgm:pt modelId="{059428DD-2062-4CC5-89F1-B245D80FAF08}" type="parTrans" cxnId="{0F0701D4-F99B-448E-A256-649DD3EB0B05}">
      <dgm:prSet/>
      <dgm:spPr/>
      <dgm:t>
        <a:bodyPr/>
        <a:lstStyle/>
        <a:p>
          <a:endParaRPr lang="en-US"/>
        </a:p>
      </dgm:t>
    </dgm:pt>
    <dgm:pt modelId="{66BC8E31-E7CF-4B8E-AC9E-6E664683D617}" type="sibTrans" cxnId="{0F0701D4-F99B-448E-A256-649DD3EB0B05}">
      <dgm:prSet/>
      <dgm:spPr/>
      <dgm:t>
        <a:bodyPr/>
        <a:lstStyle/>
        <a:p>
          <a:endParaRPr lang="en-US"/>
        </a:p>
      </dgm:t>
    </dgm:pt>
    <dgm:pt modelId="{D3D1EAFB-2F1C-4C62-B6DE-79DE2AABFDE5}">
      <dgm:prSet/>
      <dgm:spPr/>
      <dgm:t>
        <a:bodyPr/>
        <a:lstStyle/>
        <a:p>
          <a:r>
            <a:rPr lang="en-US"/>
            <a:t>All HIV infected patients should receive prophylactic therapy</a:t>
          </a:r>
        </a:p>
      </dgm:t>
    </dgm:pt>
    <dgm:pt modelId="{BAF16485-76BB-43EA-8B06-A90D129EE3A7}" type="parTrans" cxnId="{E06996A3-227E-4D3D-A1A2-E961977CEA13}">
      <dgm:prSet/>
      <dgm:spPr/>
      <dgm:t>
        <a:bodyPr/>
        <a:lstStyle/>
        <a:p>
          <a:endParaRPr lang="en-US"/>
        </a:p>
      </dgm:t>
    </dgm:pt>
    <dgm:pt modelId="{FFCEE7A1-1581-4538-B494-F2FB9FEC270F}" type="sibTrans" cxnId="{E06996A3-227E-4D3D-A1A2-E961977CEA13}">
      <dgm:prSet/>
      <dgm:spPr/>
      <dgm:t>
        <a:bodyPr/>
        <a:lstStyle/>
        <a:p>
          <a:endParaRPr lang="en-US"/>
        </a:p>
      </dgm:t>
    </dgm:pt>
    <dgm:pt modelId="{2F1EA2AE-2F1A-47BD-9BEB-132BBD12988F}">
      <dgm:prSet/>
      <dgm:spPr/>
      <dgm:t>
        <a:bodyPr/>
        <a:lstStyle/>
        <a:p>
          <a:r>
            <a:rPr lang="en-US"/>
            <a:t>Start ART two weeks after starting treatment for active TB</a:t>
          </a:r>
        </a:p>
      </dgm:t>
    </dgm:pt>
    <dgm:pt modelId="{71B0AF48-0385-4744-991F-0922F755819C}" type="parTrans" cxnId="{516A3CCE-7042-4EAD-9F5D-E92AF0D23B82}">
      <dgm:prSet/>
      <dgm:spPr/>
      <dgm:t>
        <a:bodyPr/>
        <a:lstStyle/>
        <a:p>
          <a:endParaRPr lang="en-US"/>
        </a:p>
      </dgm:t>
    </dgm:pt>
    <dgm:pt modelId="{B07DE43D-BF47-4C58-830B-A04B9371E3C8}" type="sibTrans" cxnId="{516A3CCE-7042-4EAD-9F5D-E92AF0D23B82}">
      <dgm:prSet/>
      <dgm:spPr/>
      <dgm:t>
        <a:bodyPr/>
        <a:lstStyle/>
        <a:p>
          <a:endParaRPr lang="en-US"/>
        </a:p>
      </dgm:t>
    </dgm:pt>
    <dgm:pt modelId="{E00393CD-CCEF-4E90-B1A5-87BFA8B98660}" type="pres">
      <dgm:prSet presAssocID="{59596DA0-F58D-4AD9-9F92-DDCEFB57A799}" presName="linear" presStyleCnt="0">
        <dgm:presLayoutVars>
          <dgm:animLvl val="lvl"/>
          <dgm:resizeHandles val="exact"/>
        </dgm:presLayoutVars>
      </dgm:prSet>
      <dgm:spPr/>
    </dgm:pt>
    <dgm:pt modelId="{1AE031DC-F2D8-425B-BDA6-B7C1F0D05A2B}" type="pres">
      <dgm:prSet presAssocID="{ACF3CAE5-E391-4658-8C05-59188020F339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910248D0-0A3A-404E-8CEF-139CBD81F077}" type="pres">
      <dgm:prSet presAssocID="{BADA334E-CA45-437C-9F52-605D8B01996A}" presName="spacer" presStyleCnt="0"/>
      <dgm:spPr/>
    </dgm:pt>
    <dgm:pt modelId="{5CBB1718-9EC8-493A-9250-CF7DCA0F0CF8}" type="pres">
      <dgm:prSet presAssocID="{9F8D0366-62E7-470F-8494-D0A6C89500A2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9BEA5469-7E66-4DC0-A6E6-21037CE91339}" type="pres">
      <dgm:prSet presAssocID="{E21BC076-C1F5-4041-BD13-FD2DFBFF3F71}" presName="spacer" presStyleCnt="0"/>
      <dgm:spPr/>
    </dgm:pt>
    <dgm:pt modelId="{6BFFF1FF-D849-4A3E-B74C-95518E79562E}" type="pres">
      <dgm:prSet presAssocID="{B8E79628-52CE-4F60-9B33-185FC3973C11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3A9EA9D8-01EE-4CD0-9EDB-2C0F204BED92}" type="pres">
      <dgm:prSet presAssocID="{AEACC0FD-8AC4-4701-B540-174672C1E356}" presName="spacer" presStyleCnt="0"/>
      <dgm:spPr/>
    </dgm:pt>
    <dgm:pt modelId="{DB80FD3B-C32E-4680-BB02-29C3BD2CF803}" type="pres">
      <dgm:prSet presAssocID="{C2C6D0D9-082D-48D3-ABB9-965F88464ADB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AA4B3E3E-8C7F-4A2B-AE7E-87B48751399B}" type="pres">
      <dgm:prSet presAssocID="{4B92FFBA-A35B-4E5F-875E-192FF5CC8574}" presName="spacer" presStyleCnt="0"/>
      <dgm:spPr/>
    </dgm:pt>
    <dgm:pt modelId="{BF9A1FD5-6268-4361-B4DA-32972EF32997}" type="pres">
      <dgm:prSet presAssocID="{DDDBA32A-06E7-42A0-8D7B-53B239B85DE9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6E3B5DF0-52CC-401C-98CB-3DFF3C41DF7B}" type="pres">
      <dgm:prSet presAssocID="{DDDBA32A-06E7-42A0-8D7B-53B239B85DE9}" presName="childText" presStyleLbl="revTx" presStyleIdx="0" presStyleCnt="1">
        <dgm:presLayoutVars>
          <dgm:bulletEnabled val="1"/>
        </dgm:presLayoutVars>
      </dgm:prSet>
      <dgm:spPr/>
    </dgm:pt>
    <dgm:pt modelId="{6DDD70BF-DAB6-4056-97BD-0A6DA820D5C0}" type="pres">
      <dgm:prSet presAssocID="{D3D1EAFB-2F1C-4C62-B6DE-79DE2AABFDE5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C7981B6E-6E98-4FD0-8A3B-FAB32F72B0B9}" type="pres">
      <dgm:prSet presAssocID="{FFCEE7A1-1581-4538-B494-F2FB9FEC270F}" presName="spacer" presStyleCnt="0"/>
      <dgm:spPr/>
    </dgm:pt>
    <dgm:pt modelId="{A2489102-CC2F-45B0-8BA4-E20B30894075}" type="pres">
      <dgm:prSet presAssocID="{2F1EA2AE-2F1A-47BD-9BEB-132BBD12988F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0995BB10-4442-4FE8-8B92-3276FC740EE9}" type="presOf" srcId="{C2C6D0D9-082D-48D3-ABB9-965F88464ADB}" destId="{DB80FD3B-C32E-4680-BB02-29C3BD2CF803}" srcOrd="0" destOrd="0" presId="urn:microsoft.com/office/officeart/2005/8/layout/vList2"/>
    <dgm:cxn modelId="{41180719-E179-49AE-8FFF-9F2A5DA46371}" type="presOf" srcId="{ACF3CAE5-E391-4658-8C05-59188020F339}" destId="{1AE031DC-F2D8-425B-BDA6-B7C1F0D05A2B}" srcOrd="0" destOrd="0" presId="urn:microsoft.com/office/officeart/2005/8/layout/vList2"/>
    <dgm:cxn modelId="{BB18FE1B-468D-4B1F-9868-615B3D6F8331}" type="presOf" srcId="{DDDBA32A-06E7-42A0-8D7B-53B239B85DE9}" destId="{BF9A1FD5-6268-4361-B4DA-32972EF32997}" srcOrd="0" destOrd="0" presId="urn:microsoft.com/office/officeart/2005/8/layout/vList2"/>
    <dgm:cxn modelId="{99E56E3F-00D4-403E-86FE-901436ED8D53}" srcId="{59596DA0-F58D-4AD9-9F92-DDCEFB57A799}" destId="{B8E79628-52CE-4F60-9B33-185FC3973C11}" srcOrd="2" destOrd="0" parTransId="{090529E6-3737-488B-97D0-340B18591C31}" sibTransId="{AEACC0FD-8AC4-4701-B540-174672C1E356}"/>
    <dgm:cxn modelId="{48C23361-1259-411D-B9AE-E9B8C611EC2E}" type="presOf" srcId="{2F1EA2AE-2F1A-47BD-9BEB-132BBD12988F}" destId="{A2489102-CC2F-45B0-8BA4-E20B30894075}" srcOrd="0" destOrd="0" presId="urn:microsoft.com/office/officeart/2005/8/layout/vList2"/>
    <dgm:cxn modelId="{464A246A-1BE8-49D0-9730-E2A03DCDDEF0}" type="presOf" srcId="{D3D1EAFB-2F1C-4C62-B6DE-79DE2AABFDE5}" destId="{6DDD70BF-DAB6-4056-97BD-0A6DA820D5C0}" srcOrd="0" destOrd="0" presId="urn:microsoft.com/office/officeart/2005/8/layout/vList2"/>
    <dgm:cxn modelId="{ADB6194B-F3C3-469E-B3B4-B5E3EE5EB918}" type="presOf" srcId="{59596DA0-F58D-4AD9-9F92-DDCEFB57A799}" destId="{E00393CD-CCEF-4E90-B1A5-87BFA8B98660}" srcOrd="0" destOrd="0" presId="urn:microsoft.com/office/officeart/2005/8/layout/vList2"/>
    <dgm:cxn modelId="{23F56A7C-E01C-436B-B79A-4A8EFEE26B6F}" srcId="{59596DA0-F58D-4AD9-9F92-DDCEFB57A799}" destId="{C2C6D0D9-082D-48D3-ABB9-965F88464ADB}" srcOrd="3" destOrd="0" parTransId="{D9BC5232-6727-49EB-9659-729133E9231E}" sibTransId="{4B92FFBA-A35B-4E5F-875E-192FF5CC8574}"/>
    <dgm:cxn modelId="{C901417E-B63D-4B12-A44C-C340A3A97C6D}" type="presOf" srcId="{9F8D0366-62E7-470F-8494-D0A6C89500A2}" destId="{5CBB1718-9EC8-493A-9250-CF7DCA0F0CF8}" srcOrd="0" destOrd="0" presId="urn:microsoft.com/office/officeart/2005/8/layout/vList2"/>
    <dgm:cxn modelId="{8B6E5AA0-E48B-4BF4-A124-419AA16663E0}" type="presOf" srcId="{B8E79628-52CE-4F60-9B33-185FC3973C11}" destId="{6BFFF1FF-D849-4A3E-B74C-95518E79562E}" srcOrd="0" destOrd="0" presId="urn:microsoft.com/office/officeart/2005/8/layout/vList2"/>
    <dgm:cxn modelId="{E06996A3-227E-4D3D-A1A2-E961977CEA13}" srcId="{59596DA0-F58D-4AD9-9F92-DDCEFB57A799}" destId="{D3D1EAFB-2F1C-4C62-B6DE-79DE2AABFDE5}" srcOrd="5" destOrd="0" parTransId="{BAF16485-76BB-43EA-8B06-A90D129EE3A7}" sibTransId="{FFCEE7A1-1581-4538-B494-F2FB9FEC270F}"/>
    <dgm:cxn modelId="{6C7BA0A5-1D3F-41F7-AEF1-2F4C5841C13B}" srcId="{59596DA0-F58D-4AD9-9F92-DDCEFB57A799}" destId="{9F8D0366-62E7-470F-8494-D0A6C89500A2}" srcOrd="1" destOrd="0" parTransId="{D183B40F-A631-4D91-88A0-6262DA24BE35}" sibTransId="{E21BC076-C1F5-4041-BD13-FD2DFBFF3F71}"/>
    <dgm:cxn modelId="{3619F6AB-2A7D-4FB0-9783-6AB10D100A45}" srcId="{59596DA0-F58D-4AD9-9F92-DDCEFB57A799}" destId="{DDDBA32A-06E7-42A0-8D7B-53B239B85DE9}" srcOrd="4" destOrd="0" parTransId="{CD26CEC0-63EA-4151-80DA-86C73F60240F}" sibTransId="{599DC3F7-887E-447F-BF66-24ECD900D541}"/>
    <dgm:cxn modelId="{EA5EB6C6-DB41-4DFB-91D7-6FFA89321D8B}" srcId="{59596DA0-F58D-4AD9-9F92-DDCEFB57A799}" destId="{ACF3CAE5-E391-4658-8C05-59188020F339}" srcOrd="0" destOrd="0" parTransId="{77F96E51-0D45-4A06-8902-FAEACFF49EEF}" sibTransId="{BADA334E-CA45-437C-9F52-605D8B01996A}"/>
    <dgm:cxn modelId="{516A3CCE-7042-4EAD-9F5D-E92AF0D23B82}" srcId="{59596DA0-F58D-4AD9-9F92-DDCEFB57A799}" destId="{2F1EA2AE-2F1A-47BD-9BEB-132BBD12988F}" srcOrd="6" destOrd="0" parTransId="{71B0AF48-0385-4744-991F-0922F755819C}" sibTransId="{B07DE43D-BF47-4C58-830B-A04B9371E3C8}"/>
    <dgm:cxn modelId="{0F0701D4-F99B-448E-A256-649DD3EB0B05}" srcId="{DDDBA32A-06E7-42A0-8D7B-53B239B85DE9}" destId="{5484EB1F-A9F6-44F9-8D37-A3622DAB6E7A}" srcOrd="0" destOrd="0" parTransId="{059428DD-2062-4CC5-89F1-B245D80FAF08}" sibTransId="{66BC8E31-E7CF-4B8E-AC9E-6E664683D617}"/>
    <dgm:cxn modelId="{0EB182E3-5D05-4C14-95F7-6E45B205F35F}" type="presOf" srcId="{5484EB1F-A9F6-44F9-8D37-A3622DAB6E7A}" destId="{6E3B5DF0-52CC-401C-98CB-3DFF3C41DF7B}" srcOrd="0" destOrd="0" presId="urn:microsoft.com/office/officeart/2005/8/layout/vList2"/>
    <dgm:cxn modelId="{432C382C-BCBF-4969-95B9-C6FB00F0D063}" type="presParOf" srcId="{E00393CD-CCEF-4E90-B1A5-87BFA8B98660}" destId="{1AE031DC-F2D8-425B-BDA6-B7C1F0D05A2B}" srcOrd="0" destOrd="0" presId="urn:microsoft.com/office/officeart/2005/8/layout/vList2"/>
    <dgm:cxn modelId="{7417500E-8A93-45D6-8BAB-190B548A195F}" type="presParOf" srcId="{E00393CD-CCEF-4E90-B1A5-87BFA8B98660}" destId="{910248D0-0A3A-404E-8CEF-139CBD81F077}" srcOrd="1" destOrd="0" presId="urn:microsoft.com/office/officeart/2005/8/layout/vList2"/>
    <dgm:cxn modelId="{BD9D5412-0B16-434E-B448-FA36DF72BE91}" type="presParOf" srcId="{E00393CD-CCEF-4E90-B1A5-87BFA8B98660}" destId="{5CBB1718-9EC8-493A-9250-CF7DCA0F0CF8}" srcOrd="2" destOrd="0" presId="urn:microsoft.com/office/officeart/2005/8/layout/vList2"/>
    <dgm:cxn modelId="{3F0E9555-CAB6-44E1-A8BB-E267EBC209AF}" type="presParOf" srcId="{E00393CD-CCEF-4E90-B1A5-87BFA8B98660}" destId="{9BEA5469-7E66-4DC0-A6E6-21037CE91339}" srcOrd="3" destOrd="0" presId="urn:microsoft.com/office/officeart/2005/8/layout/vList2"/>
    <dgm:cxn modelId="{C66921F7-3DEA-41F8-BEB9-79D8A0FCEFE0}" type="presParOf" srcId="{E00393CD-CCEF-4E90-B1A5-87BFA8B98660}" destId="{6BFFF1FF-D849-4A3E-B74C-95518E79562E}" srcOrd="4" destOrd="0" presId="urn:microsoft.com/office/officeart/2005/8/layout/vList2"/>
    <dgm:cxn modelId="{D136286E-FAEE-4B32-8942-01E908DE4E57}" type="presParOf" srcId="{E00393CD-CCEF-4E90-B1A5-87BFA8B98660}" destId="{3A9EA9D8-01EE-4CD0-9EDB-2C0F204BED92}" srcOrd="5" destOrd="0" presId="urn:microsoft.com/office/officeart/2005/8/layout/vList2"/>
    <dgm:cxn modelId="{BE17CB96-93B9-4AFE-8C00-E36DDB22AFFE}" type="presParOf" srcId="{E00393CD-CCEF-4E90-B1A5-87BFA8B98660}" destId="{DB80FD3B-C32E-4680-BB02-29C3BD2CF803}" srcOrd="6" destOrd="0" presId="urn:microsoft.com/office/officeart/2005/8/layout/vList2"/>
    <dgm:cxn modelId="{58ADFC07-4C36-4104-92F3-D44CD2E41505}" type="presParOf" srcId="{E00393CD-CCEF-4E90-B1A5-87BFA8B98660}" destId="{AA4B3E3E-8C7F-4A2B-AE7E-87B48751399B}" srcOrd="7" destOrd="0" presId="urn:microsoft.com/office/officeart/2005/8/layout/vList2"/>
    <dgm:cxn modelId="{89074FBD-4FDB-4255-9760-16DE7C396812}" type="presParOf" srcId="{E00393CD-CCEF-4E90-B1A5-87BFA8B98660}" destId="{BF9A1FD5-6268-4361-B4DA-32972EF32997}" srcOrd="8" destOrd="0" presId="urn:microsoft.com/office/officeart/2005/8/layout/vList2"/>
    <dgm:cxn modelId="{E297A556-5244-4492-9B69-7486FE0E2EF6}" type="presParOf" srcId="{E00393CD-CCEF-4E90-B1A5-87BFA8B98660}" destId="{6E3B5DF0-52CC-401C-98CB-3DFF3C41DF7B}" srcOrd="9" destOrd="0" presId="urn:microsoft.com/office/officeart/2005/8/layout/vList2"/>
    <dgm:cxn modelId="{85C7322C-59A6-4E6B-B417-F17701D98E3E}" type="presParOf" srcId="{E00393CD-CCEF-4E90-B1A5-87BFA8B98660}" destId="{6DDD70BF-DAB6-4056-97BD-0A6DA820D5C0}" srcOrd="10" destOrd="0" presId="urn:microsoft.com/office/officeart/2005/8/layout/vList2"/>
    <dgm:cxn modelId="{AAC88D3F-A8D9-40D2-8268-A628199082DA}" type="presParOf" srcId="{E00393CD-CCEF-4E90-B1A5-87BFA8B98660}" destId="{C7981B6E-6E98-4FD0-8A3B-FAB32F72B0B9}" srcOrd="11" destOrd="0" presId="urn:microsoft.com/office/officeart/2005/8/layout/vList2"/>
    <dgm:cxn modelId="{62499ABF-163A-4A43-9177-48772840715B}" type="presParOf" srcId="{E00393CD-CCEF-4E90-B1A5-87BFA8B98660}" destId="{A2489102-CC2F-45B0-8BA4-E20B30894075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5E21F952-2169-4A3A-BF80-478C342CCCE7}" type="doc">
      <dgm:prSet loTypeId="urn:microsoft.com/office/officeart/2005/8/layout/vList2" loCatId="list" qsTypeId="urn:microsoft.com/office/officeart/2005/8/quickstyle/3d1" qsCatId="3D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34CF20D2-5483-4BEA-A58C-2524256904A8}">
      <dgm:prSet/>
      <dgm:spPr/>
      <dgm:t>
        <a:bodyPr/>
        <a:lstStyle/>
        <a:p>
          <a:r>
            <a:rPr lang="en-US" dirty="0"/>
            <a:t>TB treatment</a:t>
          </a:r>
        </a:p>
      </dgm:t>
    </dgm:pt>
    <dgm:pt modelId="{E5597470-9571-4554-8D3A-93C96400B0D4}" type="parTrans" cxnId="{31359178-75F5-45D2-9B06-DB0DFB1FF69B}">
      <dgm:prSet/>
      <dgm:spPr/>
      <dgm:t>
        <a:bodyPr/>
        <a:lstStyle/>
        <a:p>
          <a:endParaRPr lang="en-US"/>
        </a:p>
      </dgm:t>
    </dgm:pt>
    <dgm:pt modelId="{E3FCB81A-5ECD-4A53-8853-D02ADB3ECBB0}" type="sibTrans" cxnId="{31359178-75F5-45D2-9B06-DB0DFB1FF69B}">
      <dgm:prSet/>
      <dgm:spPr/>
      <dgm:t>
        <a:bodyPr/>
        <a:lstStyle/>
        <a:p>
          <a:endParaRPr lang="en-US"/>
        </a:p>
      </dgm:t>
    </dgm:pt>
    <dgm:pt modelId="{6E896C36-EB3C-4A25-9FC3-A2E8FBC3A5BF}" type="pres">
      <dgm:prSet presAssocID="{5E21F952-2169-4A3A-BF80-478C342CCCE7}" presName="linear" presStyleCnt="0">
        <dgm:presLayoutVars>
          <dgm:animLvl val="lvl"/>
          <dgm:resizeHandles val="exact"/>
        </dgm:presLayoutVars>
      </dgm:prSet>
      <dgm:spPr/>
    </dgm:pt>
    <dgm:pt modelId="{524225EE-CD74-4912-A15B-7B40EEAFDF94}" type="pres">
      <dgm:prSet presAssocID="{34CF20D2-5483-4BEA-A58C-2524256904A8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31359178-75F5-45D2-9B06-DB0DFB1FF69B}" srcId="{5E21F952-2169-4A3A-BF80-478C342CCCE7}" destId="{34CF20D2-5483-4BEA-A58C-2524256904A8}" srcOrd="0" destOrd="0" parTransId="{E5597470-9571-4554-8D3A-93C96400B0D4}" sibTransId="{E3FCB81A-5ECD-4A53-8853-D02ADB3ECBB0}"/>
    <dgm:cxn modelId="{DCEC19B0-14FA-4488-9E5F-BC30BCF7131D}" type="presOf" srcId="{34CF20D2-5483-4BEA-A58C-2524256904A8}" destId="{524225EE-CD74-4912-A15B-7B40EEAFDF94}" srcOrd="0" destOrd="0" presId="urn:microsoft.com/office/officeart/2005/8/layout/vList2"/>
    <dgm:cxn modelId="{C03F1AD8-1BE0-4131-9101-99F0D83A0E31}" type="presOf" srcId="{5E21F952-2169-4A3A-BF80-478C342CCCE7}" destId="{6E896C36-EB3C-4A25-9FC3-A2E8FBC3A5BF}" srcOrd="0" destOrd="0" presId="urn:microsoft.com/office/officeart/2005/8/layout/vList2"/>
    <dgm:cxn modelId="{F9E7DC3E-68C4-4959-B116-4EDB061487A8}" type="presParOf" srcId="{6E896C36-EB3C-4A25-9FC3-A2E8FBC3A5BF}" destId="{524225EE-CD74-4912-A15B-7B40EEAFDF9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F6CE1C41-EB49-421D-B305-51C9FF903458}" type="doc">
      <dgm:prSet loTypeId="urn:microsoft.com/office/officeart/2008/layout/VerticalCurvedList" loCatId="list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9690595-C2B8-45B4-9CE8-22168ED494F8}">
      <dgm:prSet/>
      <dgm:spPr/>
      <dgm:t>
        <a:bodyPr/>
        <a:lstStyle/>
        <a:p>
          <a:r>
            <a:rPr lang="en-US" dirty="0"/>
            <a:t>Rifampin </a:t>
          </a:r>
        </a:p>
      </dgm:t>
    </dgm:pt>
    <dgm:pt modelId="{1ABF4E69-AF15-45CC-8FAA-A7EFE2768FF2}" type="parTrans" cxnId="{480652E1-B26A-4DF0-86C7-5B54326478CA}">
      <dgm:prSet/>
      <dgm:spPr/>
      <dgm:t>
        <a:bodyPr/>
        <a:lstStyle/>
        <a:p>
          <a:endParaRPr lang="en-US"/>
        </a:p>
      </dgm:t>
    </dgm:pt>
    <dgm:pt modelId="{B8A3C304-705E-4139-87AF-4DDBF0B80FC0}" type="sibTrans" cxnId="{480652E1-B26A-4DF0-86C7-5B54326478CA}">
      <dgm:prSet/>
      <dgm:spPr/>
      <dgm:t>
        <a:bodyPr/>
        <a:lstStyle/>
        <a:p>
          <a:endParaRPr lang="en-US"/>
        </a:p>
      </dgm:t>
    </dgm:pt>
    <dgm:pt modelId="{9473C79A-0876-433C-9006-5C0F84BAF748}">
      <dgm:prSet/>
      <dgm:spPr/>
      <dgm:t>
        <a:bodyPr/>
        <a:lstStyle/>
        <a:p>
          <a:r>
            <a:rPr lang="en-US" dirty="0"/>
            <a:t>Isoniazid</a:t>
          </a:r>
        </a:p>
      </dgm:t>
    </dgm:pt>
    <dgm:pt modelId="{EC3EF0FA-C612-41DB-B76A-7218069DBEDE}" type="parTrans" cxnId="{9BAD4480-5D33-4FDB-8D72-76356C5F478A}">
      <dgm:prSet/>
      <dgm:spPr/>
      <dgm:t>
        <a:bodyPr/>
        <a:lstStyle/>
        <a:p>
          <a:endParaRPr lang="en-US"/>
        </a:p>
      </dgm:t>
    </dgm:pt>
    <dgm:pt modelId="{A6DD610A-30ED-41E2-9D67-8B23C97D61B2}" type="sibTrans" cxnId="{9BAD4480-5D33-4FDB-8D72-76356C5F478A}">
      <dgm:prSet/>
      <dgm:spPr/>
      <dgm:t>
        <a:bodyPr/>
        <a:lstStyle/>
        <a:p>
          <a:endParaRPr lang="en-US"/>
        </a:p>
      </dgm:t>
    </dgm:pt>
    <dgm:pt modelId="{E939444E-D719-4343-9E74-ED2797FAA380}">
      <dgm:prSet/>
      <dgm:spPr/>
      <dgm:t>
        <a:bodyPr/>
        <a:lstStyle/>
        <a:p>
          <a:r>
            <a:rPr lang="en-US" dirty="0"/>
            <a:t>Pyrazinamide </a:t>
          </a:r>
        </a:p>
      </dgm:t>
    </dgm:pt>
    <dgm:pt modelId="{02820B9A-426A-4D4B-8F40-FF0BEDD48884}" type="parTrans" cxnId="{3D5B32CF-47EA-438A-BA68-06E74748FEDB}">
      <dgm:prSet/>
      <dgm:spPr/>
      <dgm:t>
        <a:bodyPr/>
        <a:lstStyle/>
        <a:p>
          <a:endParaRPr lang="en-US"/>
        </a:p>
      </dgm:t>
    </dgm:pt>
    <dgm:pt modelId="{0966B077-5113-4A5A-8B25-26B96D8F6120}" type="sibTrans" cxnId="{3D5B32CF-47EA-438A-BA68-06E74748FEDB}">
      <dgm:prSet/>
      <dgm:spPr/>
      <dgm:t>
        <a:bodyPr/>
        <a:lstStyle/>
        <a:p>
          <a:endParaRPr lang="en-US"/>
        </a:p>
      </dgm:t>
    </dgm:pt>
    <dgm:pt modelId="{DB431367-1F2D-4A3E-949E-D4FF8CBC0FD5}">
      <dgm:prSet/>
      <dgm:spPr/>
      <dgm:t>
        <a:bodyPr/>
        <a:lstStyle/>
        <a:p>
          <a:r>
            <a:rPr lang="en-US" dirty="0"/>
            <a:t>Ethambutol</a:t>
          </a:r>
        </a:p>
      </dgm:t>
    </dgm:pt>
    <dgm:pt modelId="{8F1958B5-0165-44E2-9038-DBDA910F354A}" type="parTrans" cxnId="{5AFB02B5-C550-4D49-B278-CAAB57F2D7C3}">
      <dgm:prSet/>
      <dgm:spPr/>
      <dgm:t>
        <a:bodyPr/>
        <a:lstStyle/>
        <a:p>
          <a:endParaRPr lang="en-US"/>
        </a:p>
      </dgm:t>
    </dgm:pt>
    <dgm:pt modelId="{9358F1AC-3743-411B-B155-8F00D63A07FA}" type="sibTrans" cxnId="{5AFB02B5-C550-4D49-B278-CAAB57F2D7C3}">
      <dgm:prSet/>
      <dgm:spPr/>
      <dgm:t>
        <a:bodyPr/>
        <a:lstStyle/>
        <a:p>
          <a:endParaRPr lang="en-US"/>
        </a:p>
      </dgm:t>
    </dgm:pt>
    <dgm:pt modelId="{C061AB55-AFB9-44DC-A630-59734DF45CCC}" type="pres">
      <dgm:prSet presAssocID="{F6CE1C41-EB49-421D-B305-51C9FF903458}" presName="Name0" presStyleCnt="0">
        <dgm:presLayoutVars>
          <dgm:chMax val="7"/>
          <dgm:chPref val="7"/>
          <dgm:dir/>
        </dgm:presLayoutVars>
      </dgm:prSet>
      <dgm:spPr/>
    </dgm:pt>
    <dgm:pt modelId="{7EE79EB5-E0E0-4949-BD41-291927D38B5D}" type="pres">
      <dgm:prSet presAssocID="{F6CE1C41-EB49-421D-B305-51C9FF903458}" presName="Name1" presStyleCnt="0"/>
      <dgm:spPr/>
    </dgm:pt>
    <dgm:pt modelId="{9D4D3A5D-E1C3-42FC-9326-6E9C10633CB7}" type="pres">
      <dgm:prSet presAssocID="{F6CE1C41-EB49-421D-B305-51C9FF903458}" presName="cycle" presStyleCnt="0"/>
      <dgm:spPr/>
    </dgm:pt>
    <dgm:pt modelId="{AD2E9897-F3A1-4B37-8D55-92D5DC8C5696}" type="pres">
      <dgm:prSet presAssocID="{F6CE1C41-EB49-421D-B305-51C9FF903458}" presName="srcNode" presStyleLbl="node1" presStyleIdx="0" presStyleCnt="4"/>
      <dgm:spPr/>
    </dgm:pt>
    <dgm:pt modelId="{537A95D6-8009-4208-A988-B64108409B97}" type="pres">
      <dgm:prSet presAssocID="{F6CE1C41-EB49-421D-B305-51C9FF903458}" presName="conn" presStyleLbl="parChTrans1D2" presStyleIdx="0" presStyleCnt="1"/>
      <dgm:spPr/>
    </dgm:pt>
    <dgm:pt modelId="{2E0D94F1-8D86-4ADE-8A49-A72D7E076715}" type="pres">
      <dgm:prSet presAssocID="{F6CE1C41-EB49-421D-B305-51C9FF903458}" presName="extraNode" presStyleLbl="node1" presStyleIdx="0" presStyleCnt="4"/>
      <dgm:spPr/>
    </dgm:pt>
    <dgm:pt modelId="{EA3CFAE3-F8C1-4092-84D8-C359C189B0E6}" type="pres">
      <dgm:prSet presAssocID="{F6CE1C41-EB49-421D-B305-51C9FF903458}" presName="dstNode" presStyleLbl="node1" presStyleIdx="0" presStyleCnt="4"/>
      <dgm:spPr/>
    </dgm:pt>
    <dgm:pt modelId="{506EA536-3BDD-414C-9B21-AF86131DABE0}" type="pres">
      <dgm:prSet presAssocID="{89690595-C2B8-45B4-9CE8-22168ED494F8}" presName="text_1" presStyleLbl="node1" presStyleIdx="0" presStyleCnt="4">
        <dgm:presLayoutVars>
          <dgm:bulletEnabled val="1"/>
        </dgm:presLayoutVars>
      </dgm:prSet>
      <dgm:spPr/>
    </dgm:pt>
    <dgm:pt modelId="{60960C16-1C09-4455-87FB-51AA496DD716}" type="pres">
      <dgm:prSet presAssocID="{89690595-C2B8-45B4-9CE8-22168ED494F8}" presName="accent_1" presStyleCnt="0"/>
      <dgm:spPr/>
    </dgm:pt>
    <dgm:pt modelId="{D94CC53D-22B5-4E69-9DCE-7349B88D5A29}" type="pres">
      <dgm:prSet presAssocID="{89690595-C2B8-45B4-9CE8-22168ED494F8}" presName="accentRepeatNode" presStyleLbl="solidFgAcc1" presStyleIdx="0" presStyleCnt="4"/>
      <dgm:spPr/>
    </dgm:pt>
    <dgm:pt modelId="{EC9FE417-7410-4B42-B8C0-13FD12B095FE}" type="pres">
      <dgm:prSet presAssocID="{9473C79A-0876-433C-9006-5C0F84BAF748}" presName="text_2" presStyleLbl="node1" presStyleIdx="1" presStyleCnt="4">
        <dgm:presLayoutVars>
          <dgm:bulletEnabled val="1"/>
        </dgm:presLayoutVars>
      </dgm:prSet>
      <dgm:spPr/>
    </dgm:pt>
    <dgm:pt modelId="{5FD6A444-F75F-4121-A110-A448532F51AA}" type="pres">
      <dgm:prSet presAssocID="{9473C79A-0876-433C-9006-5C0F84BAF748}" presName="accent_2" presStyleCnt="0"/>
      <dgm:spPr/>
    </dgm:pt>
    <dgm:pt modelId="{41F63B3D-FD8C-4EEE-BCE9-5957222D61C7}" type="pres">
      <dgm:prSet presAssocID="{9473C79A-0876-433C-9006-5C0F84BAF748}" presName="accentRepeatNode" presStyleLbl="solidFgAcc1" presStyleIdx="1" presStyleCnt="4"/>
      <dgm:spPr/>
    </dgm:pt>
    <dgm:pt modelId="{6D0C0C2F-27E9-4512-814E-9F0567E97316}" type="pres">
      <dgm:prSet presAssocID="{E939444E-D719-4343-9E74-ED2797FAA380}" presName="text_3" presStyleLbl="node1" presStyleIdx="2" presStyleCnt="4">
        <dgm:presLayoutVars>
          <dgm:bulletEnabled val="1"/>
        </dgm:presLayoutVars>
      </dgm:prSet>
      <dgm:spPr/>
    </dgm:pt>
    <dgm:pt modelId="{E02C1214-17C4-4EA0-8FF6-0083D19D5235}" type="pres">
      <dgm:prSet presAssocID="{E939444E-D719-4343-9E74-ED2797FAA380}" presName="accent_3" presStyleCnt="0"/>
      <dgm:spPr/>
    </dgm:pt>
    <dgm:pt modelId="{6B34B9D0-7AC2-4EF2-9B10-CBF2ECD8E63E}" type="pres">
      <dgm:prSet presAssocID="{E939444E-D719-4343-9E74-ED2797FAA380}" presName="accentRepeatNode" presStyleLbl="solidFgAcc1" presStyleIdx="2" presStyleCnt="4"/>
      <dgm:spPr/>
    </dgm:pt>
    <dgm:pt modelId="{6CB2AE56-28FF-46BC-8199-2992F7186609}" type="pres">
      <dgm:prSet presAssocID="{DB431367-1F2D-4A3E-949E-D4FF8CBC0FD5}" presName="text_4" presStyleLbl="node1" presStyleIdx="3" presStyleCnt="4">
        <dgm:presLayoutVars>
          <dgm:bulletEnabled val="1"/>
        </dgm:presLayoutVars>
      </dgm:prSet>
      <dgm:spPr/>
    </dgm:pt>
    <dgm:pt modelId="{C0F9137F-0C11-4AFB-AB97-7FEEADF29DC8}" type="pres">
      <dgm:prSet presAssocID="{DB431367-1F2D-4A3E-949E-D4FF8CBC0FD5}" presName="accent_4" presStyleCnt="0"/>
      <dgm:spPr/>
    </dgm:pt>
    <dgm:pt modelId="{E2E6DC6A-9B9B-4E93-9D73-0672A579C818}" type="pres">
      <dgm:prSet presAssocID="{DB431367-1F2D-4A3E-949E-D4FF8CBC0FD5}" presName="accentRepeatNode" presStyleLbl="solidFgAcc1" presStyleIdx="3" presStyleCnt="4"/>
      <dgm:spPr/>
    </dgm:pt>
  </dgm:ptLst>
  <dgm:cxnLst>
    <dgm:cxn modelId="{72227172-DF60-4A97-B59D-A6D85E0E10A6}" type="presOf" srcId="{B8A3C304-705E-4139-87AF-4DDBF0B80FC0}" destId="{537A95D6-8009-4208-A988-B64108409B97}" srcOrd="0" destOrd="0" presId="urn:microsoft.com/office/officeart/2008/layout/VerticalCurvedList"/>
    <dgm:cxn modelId="{D6595E7E-6FF5-41C9-91B6-85DC1DA5867B}" type="presOf" srcId="{E939444E-D719-4343-9E74-ED2797FAA380}" destId="{6D0C0C2F-27E9-4512-814E-9F0567E97316}" srcOrd="0" destOrd="0" presId="urn:microsoft.com/office/officeart/2008/layout/VerticalCurvedList"/>
    <dgm:cxn modelId="{9BAD4480-5D33-4FDB-8D72-76356C5F478A}" srcId="{F6CE1C41-EB49-421D-B305-51C9FF903458}" destId="{9473C79A-0876-433C-9006-5C0F84BAF748}" srcOrd="1" destOrd="0" parTransId="{EC3EF0FA-C612-41DB-B76A-7218069DBEDE}" sibTransId="{A6DD610A-30ED-41E2-9D67-8B23C97D61B2}"/>
    <dgm:cxn modelId="{26897C83-8615-4A92-8A8C-AC2AB812F319}" type="presOf" srcId="{89690595-C2B8-45B4-9CE8-22168ED494F8}" destId="{506EA536-3BDD-414C-9B21-AF86131DABE0}" srcOrd="0" destOrd="0" presId="urn:microsoft.com/office/officeart/2008/layout/VerticalCurvedList"/>
    <dgm:cxn modelId="{5AFB02B5-C550-4D49-B278-CAAB57F2D7C3}" srcId="{F6CE1C41-EB49-421D-B305-51C9FF903458}" destId="{DB431367-1F2D-4A3E-949E-D4FF8CBC0FD5}" srcOrd="3" destOrd="0" parTransId="{8F1958B5-0165-44E2-9038-DBDA910F354A}" sibTransId="{9358F1AC-3743-411B-B155-8F00D63A07FA}"/>
    <dgm:cxn modelId="{E43684B8-86D1-48FD-A4AB-4BDADD31E305}" type="presOf" srcId="{9473C79A-0876-433C-9006-5C0F84BAF748}" destId="{EC9FE417-7410-4B42-B8C0-13FD12B095FE}" srcOrd="0" destOrd="0" presId="urn:microsoft.com/office/officeart/2008/layout/VerticalCurvedList"/>
    <dgm:cxn modelId="{3D5B32CF-47EA-438A-BA68-06E74748FEDB}" srcId="{F6CE1C41-EB49-421D-B305-51C9FF903458}" destId="{E939444E-D719-4343-9E74-ED2797FAA380}" srcOrd="2" destOrd="0" parTransId="{02820B9A-426A-4D4B-8F40-FF0BEDD48884}" sibTransId="{0966B077-5113-4A5A-8B25-26B96D8F6120}"/>
    <dgm:cxn modelId="{53675AD2-6060-4BA2-B729-91084CD862FA}" type="presOf" srcId="{F6CE1C41-EB49-421D-B305-51C9FF903458}" destId="{C061AB55-AFB9-44DC-A630-59734DF45CCC}" srcOrd="0" destOrd="0" presId="urn:microsoft.com/office/officeart/2008/layout/VerticalCurvedList"/>
    <dgm:cxn modelId="{84B5A6DD-8000-4B79-B03F-A96013FAD46C}" type="presOf" srcId="{DB431367-1F2D-4A3E-949E-D4FF8CBC0FD5}" destId="{6CB2AE56-28FF-46BC-8199-2992F7186609}" srcOrd="0" destOrd="0" presId="urn:microsoft.com/office/officeart/2008/layout/VerticalCurvedList"/>
    <dgm:cxn modelId="{480652E1-B26A-4DF0-86C7-5B54326478CA}" srcId="{F6CE1C41-EB49-421D-B305-51C9FF903458}" destId="{89690595-C2B8-45B4-9CE8-22168ED494F8}" srcOrd="0" destOrd="0" parTransId="{1ABF4E69-AF15-45CC-8FAA-A7EFE2768FF2}" sibTransId="{B8A3C304-705E-4139-87AF-4DDBF0B80FC0}"/>
    <dgm:cxn modelId="{FC3B6D6E-8761-4170-B8CD-EEB1B5D75D13}" type="presParOf" srcId="{C061AB55-AFB9-44DC-A630-59734DF45CCC}" destId="{7EE79EB5-E0E0-4949-BD41-291927D38B5D}" srcOrd="0" destOrd="0" presId="urn:microsoft.com/office/officeart/2008/layout/VerticalCurvedList"/>
    <dgm:cxn modelId="{4F75EA79-C77B-4B80-9242-8B45E920F974}" type="presParOf" srcId="{7EE79EB5-E0E0-4949-BD41-291927D38B5D}" destId="{9D4D3A5D-E1C3-42FC-9326-6E9C10633CB7}" srcOrd="0" destOrd="0" presId="urn:microsoft.com/office/officeart/2008/layout/VerticalCurvedList"/>
    <dgm:cxn modelId="{E6369CC1-1159-466A-9D01-90B01DDC10E9}" type="presParOf" srcId="{9D4D3A5D-E1C3-42FC-9326-6E9C10633CB7}" destId="{AD2E9897-F3A1-4B37-8D55-92D5DC8C5696}" srcOrd="0" destOrd="0" presId="urn:microsoft.com/office/officeart/2008/layout/VerticalCurvedList"/>
    <dgm:cxn modelId="{D8B26CF8-F098-404E-9415-300B02744AE9}" type="presParOf" srcId="{9D4D3A5D-E1C3-42FC-9326-6E9C10633CB7}" destId="{537A95D6-8009-4208-A988-B64108409B97}" srcOrd="1" destOrd="0" presId="urn:microsoft.com/office/officeart/2008/layout/VerticalCurvedList"/>
    <dgm:cxn modelId="{8A0FD335-D335-463F-82E7-B8E60E444210}" type="presParOf" srcId="{9D4D3A5D-E1C3-42FC-9326-6E9C10633CB7}" destId="{2E0D94F1-8D86-4ADE-8A49-A72D7E076715}" srcOrd="2" destOrd="0" presId="urn:microsoft.com/office/officeart/2008/layout/VerticalCurvedList"/>
    <dgm:cxn modelId="{B46C9598-A974-4C9A-83E9-D4CD86A9C93A}" type="presParOf" srcId="{9D4D3A5D-E1C3-42FC-9326-6E9C10633CB7}" destId="{EA3CFAE3-F8C1-4092-84D8-C359C189B0E6}" srcOrd="3" destOrd="0" presId="urn:microsoft.com/office/officeart/2008/layout/VerticalCurvedList"/>
    <dgm:cxn modelId="{8261C54A-3731-47A5-B66E-B06BD216D0D9}" type="presParOf" srcId="{7EE79EB5-E0E0-4949-BD41-291927D38B5D}" destId="{506EA536-3BDD-414C-9B21-AF86131DABE0}" srcOrd="1" destOrd="0" presId="urn:microsoft.com/office/officeart/2008/layout/VerticalCurvedList"/>
    <dgm:cxn modelId="{BA815BE5-0046-4E5E-AC58-FFDBFAB9B288}" type="presParOf" srcId="{7EE79EB5-E0E0-4949-BD41-291927D38B5D}" destId="{60960C16-1C09-4455-87FB-51AA496DD716}" srcOrd="2" destOrd="0" presId="urn:microsoft.com/office/officeart/2008/layout/VerticalCurvedList"/>
    <dgm:cxn modelId="{425882D1-C9C6-47EF-8475-5A866F98B3CB}" type="presParOf" srcId="{60960C16-1C09-4455-87FB-51AA496DD716}" destId="{D94CC53D-22B5-4E69-9DCE-7349B88D5A29}" srcOrd="0" destOrd="0" presId="urn:microsoft.com/office/officeart/2008/layout/VerticalCurvedList"/>
    <dgm:cxn modelId="{0AD9E377-AD8B-4C31-865E-3B56D4E94C99}" type="presParOf" srcId="{7EE79EB5-E0E0-4949-BD41-291927D38B5D}" destId="{EC9FE417-7410-4B42-B8C0-13FD12B095FE}" srcOrd="3" destOrd="0" presId="urn:microsoft.com/office/officeart/2008/layout/VerticalCurvedList"/>
    <dgm:cxn modelId="{E483B1F8-93F6-4583-A24E-FB659B625802}" type="presParOf" srcId="{7EE79EB5-E0E0-4949-BD41-291927D38B5D}" destId="{5FD6A444-F75F-4121-A110-A448532F51AA}" srcOrd="4" destOrd="0" presId="urn:microsoft.com/office/officeart/2008/layout/VerticalCurvedList"/>
    <dgm:cxn modelId="{6528C938-5002-4521-9F44-FB9FA52E99DB}" type="presParOf" srcId="{5FD6A444-F75F-4121-A110-A448532F51AA}" destId="{41F63B3D-FD8C-4EEE-BCE9-5957222D61C7}" srcOrd="0" destOrd="0" presId="urn:microsoft.com/office/officeart/2008/layout/VerticalCurvedList"/>
    <dgm:cxn modelId="{B1B64FFA-FB1F-4BCD-B8E2-12E8A772AFEF}" type="presParOf" srcId="{7EE79EB5-E0E0-4949-BD41-291927D38B5D}" destId="{6D0C0C2F-27E9-4512-814E-9F0567E97316}" srcOrd="5" destOrd="0" presId="urn:microsoft.com/office/officeart/2008/layout/VerticalCurvedList"/>
    <dgm:cxn modelId="{D994959A-DF9E-49F8-B892-CDBD21C3B907}" type="presParOf" srcId="{7EE79EB5-E0E0-4949-BD41-291927D38B5D}" destId="{E02C1214-17C4-4EA0-8FF6-0083D19D5235}" srcOrd="6" destOrd="0" presId="urn:microsoft.com/office/officeart/2008/layout/VerticalCurvedList"/>
    <dgm:cxn modelId="{22DD37D8-A9B3-4075-8E36-C1E707BE4F07}" type="presParOf" srcId="{E02C1214-17C4-4EA0-8FF6-0083D19D5235}" destId="{6B34B9D0-7AC2-4EF2-9B10-CBF2ECD8E63E}" srcOrd="0" destOrd="0" presId="urn:microsoft.com/office/officeart/2008/layout/VerticalCurvedList"/>
    <dgm:cxn modelId="{884EF97C-53AF-4B1A-9FEB-BE0C7AF69AF4}" type="presParOf" srcId="{7EE79EB5-E0E0-4949-BD41-291927D38B5D}" destId="{6CB2AE56-28FF-46BC-8199-2992F7186609}" srcOrd="7" destOrd="0" presId="urn:microsoft.com/office/officeart/2008/layout/VerticalCurvedList"/>
    <dgm:cxn modelId="{FC55482B-5929-4348-A083-FF0C4984C7E1}" type="presParOf" srcId="{7EE79EB5-E0E0-4949-BD41-291927D38B5D}" destId="{C0F9137F-0C11-4AFB-AB97-7FEEADF29DC8}" srcOrd="8" destOrd="0" presId="urn:microsoft.com/office/officeart/2008/layout/VerticalCurvedList"/>
    <dgm:cxn modelId="{4FD81C7F-58E4-4C4E-9295-9AEABD0BA6C2}" type="presParOf" srcId="{C0F9137F-0C11-4AFB-AB97-7FEEADF29DC8}" destId="{E2E6DC6A-9B9B-4E93-9D73-0672A579C81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FFF9FFBD-ADE2-4FA4-AF0B-7D289AF6F788}" type="doc">
      <dgm:prSet loTypeId="urn:microsoft.com/office/officeart/2005/8/layout/vList2" loCatId="list" qsTypeId="urn:microsoft.com/office/officeart/2005/8/quickstyle/3d1" qsCatId="3D" csTypeId="urn:microsoft.com/office/officeart/2005/8/colors/accent5_4" csCatId="accent5" phldr="1"/>
      <dgm:spPr/>
      <dgm:t>
        <a:bodyPr/>
        <a:lstStyle/>
        <a:p>
          <a:endParaRPr lang="en-US"/>
        </a:p>
      </dgm:t>
    </dgm:pt>
    <dgm:pt modelId="{8A3F7AEF-90DD-416C-9F0B-E67C1DCA1F07}">
      <dgm:prSet/>
      <dgm:spPr/>
      <dgm:t>
        <a:bodyPr/>
        <a:lstStyle/>
        <a:p>
          <a:r>
            <a:rPr lang="en-US" dirty="0"/>
            <a:t>Severe bacterial infections</a:t>
          </a:r>
        </a:p>
      </dgm:t>
    </dgm:pt>
    <dgm:pt modelId="{304F1BC4-10EC-4B1B-AA8D-D0343A6844C2}" type="parTrans" cxnId="{2482B750-F15B-463B-94AF-A848FEB1B6EA}">
      <dgm:prSet/>
      <dgm:spPr/>
      <dgm:t>
        <a:bodyPr/>
        <a:lstStyle/>
        <a:p>
          <a:endParaRPr lang="en-US"/>
        </a:p>
      </dgm:t>
    </dgm:pt>
    <dgm:pt modelId="{3B691FCB-06B6-45AC-8620-7091CDAE4ABE}" type="sibTrans" cxnId="{2482B750-F15B-463B-94AF-A848FEB1B6EA}">
      <dgm:prSet/>
      <dgm:spPr/>
      <dgm:t>
        <a:bodyPr/>
        <a:lstStyle/>
        <a:p>
          <a:endParaRPr lang="en-US"/>
        </a:p>
      </dgm:t>
    </dgm:pt>
    <dgm:pt modelId="{40933729-4165-4F33-91EB-2067E84E41A4}" type="pres">
      <dgm:prSet presAssocID="{FFF9FFBD-ADE2-4FA4-AF0B-7D289AF6F788}" presName="linear" presStyleCnt="0">
        <dgm:presLayoutVars>
          <dgm:animLvl val="lvl"/>
          <dgm:resizeHandles val="exact"/>
        </dgm:presLayoutVars>
      </dgm:prSet>
      <dgm:spPr/>
    </dgm:pt>
    <dgm:pt modelId="{EAED82A6-F384-43C5-85C5-8807AC662B2A}" type="pres">
      <dgm:prSet presAssocID="{8A3F7AEF-90DD-416C-9F0B-E67C1DCA1F07}" presName="parentText" presStyleLbl="node1" presStyleIdx="0" presStyleCnt="1" custScaleY="143804" custLinFactNeighborY="-7206">
        <dgm:presLayoutVars>
          <dgm:chMax val="0"/>
          <dgm:bulletEnabled val="1"/>
        </dgm:presLayoutVars>
      </dgm:prSet>
      <dgm:spPr/>
    </dgm:pt>
  </dgm:ptLst>
  <dgm:cxnLst>
    <dgm:cxn modelId="{2482B750-F15B-463B-94AF-A848FEB1B6EA}" srcId="{FFF9FFBD-ADE2-4FA4-AF0B-7D289AF6F788}" destId="{8A3F7AEF-90DD-416C-9F0B-E67C1DCA1F07}" srcOrd="0" destOrd="0" parTransId="{304F1BC4-10EC-4B1B-AA8D-D0343A6844C2}" sibTransId="{3B691FCB-06B6-45AC-8620-7091CDAE4ABE}"/>
    <dgm:cxn modelId="{9AF77EB1-532C-4ABC-B412-29F696E1FFF5}" type="presOf" srcId="{FFF9FFBD-ADE2-4FA4-AF0B-7D289AF6F788}" destId="{40933729-4165-4F33-91EB-2067E84E41A4}" srcOrd="0" destOrd="0" presId="urn:microsoft.com/office/officeart/2005/8/layout/vList2"/>
    <dgm:cxn modelId="{C4D05CEC-21EC-4F66-8F33-3D439CFAEF57}" type="presOf" srcId="{8A3F7AEF-90DD-416C-9F0B-E67C1DCA1F07}" destId="{EAED82A6-F384-43C5-85C5-8807AC662B2A}" srcOrd="0" destOrd="0" presId="urn:microsoft.com/office/officeart/2005/8/layout/vList2"/>
    <dgm:cxn modelId="{432917EC-BE42-4CF1-86B2-8ED2F6BAD566}" type="presParOf" srcId="{40933729-4165-4F33-91EB-2067E84E41A4}" destId="{EAED82A6-F384-43C5-85C5-8807AC662B2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3436C1DD-3AA1-405E-88B3-4133D1B3FC72}" type="doc">
      <dgm:prSet loTypeId="urn:microsoft.com/office/officeart/2005/8/layout/vList2" loCatId="list" qsTypeId="urn:microsoft.com/office/officeart/2005/8/quickstyle/3d1" qsCatId="3D" csTypeId="urn:microsoft.com/office/officeart/2005/8/colors/accent5_4" csCatId="accent5"/>
      <dgm:spPr/>
      <dgm:t>
        <a:bodyPr/>
        <a:lstStyle/>
        <a:p>
          <a:endParaRPr lang="en-US"/>
        </a:p>
      </dgm:t>
    </dgm:pt>
    <dgm:pt modelId="{89F997BE-B36F-488A-93F7-7902113A3196}">
      <dgm:prSet/>
      <dgm:spPr/>
      <dgm:t>
        <a:bodyPr/>
        <a:lstStyle/>
        <a:p>
          <a:r>
            <a:rPr lang="en-US" i="1" dirty="0">
              <a:solidFill>
                <a:schemeClr val="bg1"/>
              </a:solidFill>
              <a:hlinkClick xmlns:r="http://schemas.openxmlformats.org/officeDocument/2006/relationships" r:id="rId1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Prophylaxis</a:t>
          </a:r>
          <a:r>
            <a:rPr lang="en-US" i="1" dirty="0"/>
            <a:t> with trimethoprim-sulfamethoxazole if CD4&lt;350</a:t>
          </a:r>
        </a:p>
      </dgm:t>
    </dgm:pt>
    <dgm:pt modelId="{D70FBEEC-4DD2-4132-9257-536070531D50}" type="parTrans" cxnId="{133EE139-8012-46BE-AE89-6D3FE8CEA5A6}">
      <dgm:prSet/>
      <dgm:spPr/>
      <dgm:t>
        <a:bodyPr/>
        <a:lstStyle/>
        <a:p>
          <a:endParaRPr lang="en-US"/>
        </a:p>
      </dgm:t>
    </dgm:pt>
    <dgm:pt modelId="{0AC733CD-6C68-44CC-B480-78875B4A1DDE}" type="sibTrans" cxnId="{133EE139-8012-46BE-AE89-6D3FE8CEA5A6}">
      <dgm:prSet/>
      <dgm:spPr/>
      <dgm:t>
        <a:bodyPr/>
        <a:lstStyle/>
        <a:p>
          <a:endParaRPr lang="en-US"/>
        </a:p>
      </dgm:t>
    </dgm:pt>
    <dgm:pt modelId="{3ED96AF8-C27A-4493-81A4-AD17DFCF786D}" type="pres">
      <dgm:prSet presAssocID="{3436C1DD-3AA1-405E-88B3-4133D1B3FC72}" presName="linear" presStyleCnt="0">
        <dgm:presLayoutVars>
          <dgm:animLvl val="lvl"/>
          <dgm:resizeHandles val="exact"/>
        </dgm:presLayoutVars>
      </dgm:prSet>
      <dgm:spPr/>
    </dgm:pt>
    <dgm:pt modelId="{77267588-B6A2-454A-A32B-ED3C3E7A69BA}" type="pres">
      <dgm:prSet presAssocID="{89F997BE-B36F-488A-93F7-7902113A3196}" presName="parentText" presStyleLbl="node1" presStyleIdx="0" presStyleCnt="1" custLinFactNeighborX="4922" custLinFactNeighborY="-325">
        <dgm:presLayoutVars>
          <dgm:chMax val="0"/>
          <dgm:bulletEnabled val="1"/>
        </dgm:presLayoutVars>
      </dgm:prSet>
      <dgm:spPr/>
    </dgm:pt>
  </dgm:ptLst>
  <dgm:cxnLst>
    <dgm:cxn modelId="{1970FA2F-E797-4092-A972-6796E21C85B7}" type="presOf" srcId="{89F997BE-B36F-488A-93F7-7902113A3196}" destId="{77267588-B6A2-454A-A32B-ED3C3E7A69BA}" srcOrd="0" destOrd="0" presId="urn:microsoft.com/office/officeart/2005/8/layout/vList2"/>
    <dgm:cxn modelId="{133EE139-8012-46BE-AE89-6D3FE8CEA5A6}" srcId="{3436C1DD-3AA1-405E-88B3-4133D1B3FC72}" destId="{89F997BE-B36F-488A-93F7-7902113A3196}" srcOrd="0" destOrd="0" parTransId="{D70FBEEC-4DD2-4132-9257-536070531D50}" sibTransId="{0AC733CD-6C68-44CC-B480-78875B4A1DDE}"/>
    <dgm:cxn modelId="{DEEAFC74-BFFB-4254-9D20-1391A9012C22}" type="presOf" srcId="{3436C1DD-3AA1-405E-88B3-4133D1B3FC72}" destId="{3ED96AF8-C27A-4493-81A4-AD17DFCF786D}" srcOrd="0" destOrd="0" presId="urn:microsoft.com/office/officeart/2005/8/layout/vList2"/>
    <dgm:cxn modelId="{193F9837-25F6-4C6F-A4F0-0B6991E9980C}" type="presParOf" srcId="{3ED96AF8-C27A-4493-81A4-AD17DFCF786D}" destId="{77267588-B6A2-454A-A32B-ED3C3E7A69B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E9C42450-3E74-4955-999C-90A9372C7D51}" type="doc">
      <dgm:prSet loTypeId="urn:microsoft.com/office/officeart/2005/8/layout/vList2" loCatId="list" qsTypeId="urn:microsoft.com/office/officeart/2005/8/quickstyle/3d1" qsCatId="3D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F0253624-EC44-4A82-99AC-7101D414F7B5}">
      <dgm:prSet/>
      <dgm:spPr/>
      <dgm:t>
        <a:bodyPr/>
        <a:lstStyle/>
        <a:p>
          <a:r>
            <a:rPr lang="en-US"/>
            <a:t>Pneumocystis Jiroveci Carinii</a:t>
          </a:r>
        </a:p>
      </dgm:t>
    </dgm:pt>
    <dgm:pt modelId="{DD630748-70ED-4129-A103-C8F2D2709608}" type="parTrans" cxnId="{C2A2C236-555F-47C0-B730-8E3650938B86}">
      <dgm:prSet/>
      <dgm:spPr/>
      <dgm:t>
        <a:bodyPr/>
        <a:lstStyle/>
        <a:p>
          <a:endParaRPr lang="en-US"/>
        </a:p>
      </dgm:t>
    </dgm:pt>
    <dgm:pt modelId="{A20360C0-691E-4EB3-8ABE-48AE5770E700}" type="sibTrans" cxnId="{C2A2C236-555F-47C0-B730-8E3650938B86}">
      <dgm:prSet/>
      <dgm:spPr/>
      <dgm:t>
        <a:bodyPr/>
        <a:lstStyle/>
        <a:p>
          <a:endParaRPr lang="en-US"/>
        </a:p>
      </dgm:t>
    </dgm:pt>
    <dgm:pt modelId="{70103F71-5C24-4E79-9F21-41789D8E90FB}">
      <dgm:prSet/>
      <dgm:spPr/>
      <dgm:t>
        <a:bodyPr/>
        <a:lstStyle/>
        <a:p>
          <a:r>
            <a:rPr lang="en-US"/>
            <a:t>CD4&lt;200, not on prophylaxis </a:t>
          </a:r>
        </a:p>
      </dgm:t>
    </dgm:pt>
    <dgm:pt modelId="{6CAE652F-7B5D-4DB1-8411-6405A785C59B}" type="parTrans" cxnId="{8D2B5A84-3619-4CD5-A95E-09447E549CD0}">
      <dgm:prSet/>
      <dgm:spPr/>
      <dgm:t>
        <a:bodyPr/>
        <a:lstStyle/>
        <a:p>
          <a:endParaRPr lang="en-US"/>
        </a:p>
      </dgm:t>
    </dgm:pt>
    <dgm:pt modelId="{9E61F23C-ABBF-4138-8E49-D30DCF827996}" type="sibTrans" cxnId="{8D2B5A84-3619-4CD5-A95E-09447E549CD0}">
      <dgm:prSet/>
      <dgm:spPr/>
      <dgm:t>
        <a:bodyPr/>
        <a:lstStyle/>
        <a:p>
          <a:endParaRPr lang="en-US"/>
        </a:p>
      </dgm:t>
    </dgm:pt>
    <dgm:pt modelId="{2606C171-6D91-49FA-A2C8-53517D8B95B5}">
      <dgm:prSet/>
      <dgm:spPr/>
      <dgm:t>
        <a:bodyPr/>
        <a:lstStyle/>
        <a:p>
          <a:r>
            <a:rPr lang="en-US" dirty="0"/>
            <a:t>Fever, non-productive cough, progressive dyspnea, chills, chest pains, crackles, rhonchi, oral thrush</a:t>
          </a:r>
        </a:p>
      </dgm:t>
    </dgm:pt>
    <dgm:pt modelId="{128BB6AE-92A7-4314-AAC5-8B8602CA98CA}" type="parTrans" cxnId="{81B4C7BA-A65B-4D51-9DEC-1B416BDC3259}">
      <dgm:prSet/>
      <dgm:spPr/>
      <dgm:t>
        <a:bodyPr/>
        <a:lstStyle/>
        <a:p>
          <a:endParaRPr lang="en-US"/>
        </a:p>
      </dgm:t>
    </dgm:pt>
    <dgm:pt modelId="{C3488314-E157-4A6C-8F92-4D3E0E7B5AD8}" type="sibTrans" cxnId="{81B4C7BA-A65B-4D51-9DEC-1B416BDC3259}">
      <dgm:prSet/>
      <dgm:spPr/>
      <dgm:t>
        <a:bodyPr/>
        <a:lstStyle/>
        <a:p>
          <a:endParaRPr lang="en-US"/>
        </a:p>
      </dgm:t>
    </dgm:pt>
    <dgm:pt modelId="{C7E20B03-B1E5-4A54-9E8E-BB6FB7356F0D}">
      <dgm:prSet/>
      <dgm:spPr/>
      <dgm:t>
        <a:bodyPr/>
        <a:lstStyle/>
        <a:p>
          <a:r>
            <a:rPr lang="en-US"/>
            <a:t>CXR with bilateral symmetrical findings</a:t>
          </a:r>
        </a:p>
      </dgm:t>
    </dgm:pt>
    <dgm:pt modelId="{97EA4776-8CBA-4745-80D7-18A9CD36E297}" type="parTrans" cxnId="{F9F22B68-07FF-45FF-915E-2F5F896A103E}">
      <dgm:prSet/>
      <dgm:spPr/>
      <dgm:t>
        <a:bodyPr/>
        <a:lstStyle/>
        <a:p>
          <a:endParaRPr lang="en-US"/>
        </a:p>
      </dgm:t>
    </dgm:pt>
    <dgm:pt modelId="{DCEA8D92-6ECC-4F36-AD4C-39BF21D45E03}" type="sibTrans" cxnId="{F9F22B68-07FF-45FF-915E-2F5F896A103E}">
      <dgm:prSet/>
      <dgm:spPr/>
      <dgm:t>
        <a:bodyPr/>
        <a:lstStyle/>
        <a:p>
          <a:endParaRPr lang="en-US"/>
        </a:p>
      </dgm:t>
    </dgm:pt>
    <dgm:pt modelId="{38A1DC99-18CE-49F3-8B6D-348765AAFE41}">
      <dgm:prSet/>
      <dgm:spPr/>
      <dgm:t>
        <a:bodyPr/>
        <a:lstStyle/>
        <a:p>
          <a:r>
            <a:rPr lang="en-US" dirty="0"/>
            <a:t>TMP-SMX  15mg-20/kg (TMP dosing) in divided doses for 21 days</a:t>
          </a:r>
        </a:p>
      </dgm:t>
    </dgm:pt>
    <dgm:pt modelId="{349F3FFA-CCFA-4F32-9391-DE75D019CBA2}" type="parTrans" cxnId="{33C62DCC-D80C-4879-B1BA-F229BEE9421B}">
      <dgm:prSet/>
      <dgm:spPr/>
      <dgm:t>
        <a:bodyPr/>
        <a:lstStyle/>
        <a:p>
          <a:endParaRPr lang="en-US"/>
        </a:p>
      </dgm:t>
    </dgm:pt>
    <dgm:pt modelId="{0A10AD57-30AC-4C3E-AFC6-3D545089CB7C}" type="sibTrans" cxnId="{33C62DCC-D80C-4879-B1BA-F229BEE9421B}">
      <dgm:prSet/>
      <dgm:spPr/>
      <dgm:t>
        <a:bodyPr/>
        <a:lstStyle/>
        <a:p>
          <a:endParaRPr lang="en-US"/>
        </a:p>
      </dgm:t>
    </dgm:pt>
    <dgm:pt modelId="{FB62DF59-F0BF-4759-A6D2-7AC67CE7C81B}">
      <dgm:prSet/>
      <dgm:spPr/>
      <dgm:t>
        <a:bodyPr/>
        <a:lstStyle/>
        <a:p>
          <a:r>
            <a:rPr lang="en-US" dirty="0"/>
            <a:t>Adjuvant steroids with prednisolone 40mg bid x5 days, then 40mg x5 days then 20mg x11 days if PO2 less than 70mmHg</a:t>
          </a:r>
        </a:p>
      </dgm:t>
    </dgm:pt>
    <dgm:pt modelId="{39C3EFC4-EF7E-4BA5-9AA1-2D52CF280B12}" type="parTrans" cxnId="{7683FBAD-C5A8-475B-9B0C-3F3FC81A9E22}">
      <dgm:prSet/>
      <dgm:spPr/>
      <dgm:t>
        <a:bodyPr/>
        <a:lstStyle/>
        <a:p>
          <a:endParaRPr lang="en-US"/>
        </a:p>
      </dgm:t>
    </dgm:pt>
    <dgm:pt modelId="{EE16F8AA-FFED-48D6-A6CE-BCA9FAB40D06}" type="sibTrans" cxnId="{7683FBAD-C5A8-475B-9B0C-3F3FC81A9E22}">
      <dgm:prSet/>
      <dgm:spPr/>
      <dgm:t>
        <a:bodyPr/>
        <a:lstStyle/>
        <a:p>
          <a:endParaRPr lang="en-US"/>
        </a:p>
      </dgm:t>
    </dgm:pt>
    <dgm:pt modelId="{DC8E7173-D9EC-458C-93FB-CE29FD639759}">
      <dgm:prSet/>
      <dgm:spPr/>
      <dgm:t>
        <a:bodyPr/>
        <a:lstStyle/>
        <a:p>
          <a:r>
            <a:rPr lang="en-US"/>
            <a:t>Secondary prophylaxis until CD4&gt;350 for at least 2 years with a suppressed viral load</a:t>
          </a:r>
        </a:p>
      </dgm:t>
    </dgm:pt>
    <dgm:pt modelId="{E12F5455-7466-4898-B355-61D94268A8E1}" type="parTrans" cxnId="{B6ADE21B-79BC-4C29-B8B2-8D60571A7CBD}">
      <dgm:prSet/>
      <dgm:spPr/>
      <dgm:t>
        <a:bodyPr/>
        <a:lstStyle/>
        <a:p>
          <a:endParaRPr lang="en-US"/>
        </a:p>
      </dgm:t>
    </dgm:pt>
    <dgm:pt modelId="{DB0FC2F8-B895-4F6E-A946-963B0D77DBF8}" type="sibTrans" cxnId="{B6ADE21B-79BC-4C29-B8B2-8D60571A7CBD}">
      <dgm:prSet/>
      <dgm:spPr/>
      <dgm:t>
        <a:bodyPr/>
        <a:lstStyle/>
        <a:p>
          <a:endParaRPr lang="en-US"/>
        </a:p>
      </dgm:t>
    </dgm:pt>
    <dgm:pt modelId="{530C17D3-83C0-4670-896B-7849A709DE5E}">
      <dgm:prSet/>
      <dgm:spPr/>
      <dgm:t>
        <a:bodyPr/>
        <a:lstStyle/>
        <a:p>
          <a:r>
            <a:rPr lang="en-US"/>
            <a:t>Histoplasmosis CD4&lt;100</a:t>
          </a:r>
        </a:p>
      </dgm:t>
    </dgm:pt>
    <dgm:pt modelId="{F3D51148-3E4B-4CAB-B676-AE82A657E80F}" type="parTrans" cxnId="{42E95F4B-2F03-467D-B782-DDFFB856E797}">
      <dgm:prSet/>
      <dgm:spPr/>
      <dgm:t>
        <a:bodyPr/>
        <a:lstStyle/>
        <a:p>
          <a:endParaRPr lang="en-US"/>
        </a:p>
      </dgm:t>
    </dgm:pt>
    <dgm:pt modelId="{BF3C6AC7-00A8-4E76-9CEE-6E3E9F840C9A}" type="sibTrans" cxnId="{42E95F4B-2F03-467D-B782-DDFFB856E797}">
      <dgm:prSet/>
      <dgm:spPr/>
      <dgm:t>
        <a:bodyPr/>
        <a:lstStyle/>
        <a:p>
          <a:endParaRPr lang="en-US"/>
        </a:p>
      </dgm:t>
    </dgm:pt>
    <dgm:pt modelId="{DB6AE84B-C579-4A2E-B437-300633AB624F}">
      <dgm:prSet/>
      <dgm:spPr/>
      <dgm:t>
        <a:bodyPr/>
        <a:lstStyle/>
        <a:p>
          <a:r>
            <a:rPr lang="en-US"/>
            <a:t>Most endemic mycosis</a:t>
          </a:r>
        </a:p>
      </dgm:t>
    </dgm:pt>
    <dgm:pt modelId="{F9029EFB-AE6C-4CE0-8E29-6634C15FEFAC}" type="parTrans" cxnId="{67E71374-D423-4F9D-A9BE-1F67D4C2B1BF}">
      <dgm:prSet/>
      <dgm:spPr/>
      <dgm:t>
        <a:bodyPr/>
        <a:lstStyle/>
        <a:p>
          <a:endParaRPr lang="en-US"/>
        </a:p>
      </dgm:t>
    </dgm:pt>
    <dgm:pt modelId="{02E5C78B-99F1-42F8-823F-E0A582A98F3B}" type="sibTrans" cxnId="{67E71374-D423-4F9D-A9BE-1F67D4C2B1BF}">
      <dgm:prSet/>
      <dgm:spPr/>
      <dgm:t>
        <a:bodyPr/>
        <a:lstStyle/>
        <a:p>
          <a:endParaRPr lang="en-US"/>
        </a:p>
      </dgm:t>
    </dgm:pt>
    <dgm:pt modelId="{923A70D5-92A1-461C-9215-7D9D0F72E160}">
      <dgm:prSet/>
      <dgm:spPr/>
      <dgm:t>
        <a:bodyPr/>
        <a:lstStyle/>
        <a:p>
          <a:r>
            <a:rPr lang="en-US"/>
            <a:t>Amphotericin B, although itraconazole can be use in mild localized disease</a:t>
          </a:r>
        </a:p>
      </dgm:t>
    </dgm:pt>
    <dgm:pt modelId="{6912323E-C6CA-4578-B991-873A064E5102}" type="parTrans" cxnId="{E9F60C61-958C-4373-A3FE-B174A3E606C7}">
      <dgm:prSet/>
      <dgm:spPr/>
      <dgm:t>
        <a:bodyPr/>
        <a:lstStyle/>
        <a:p>
          <a:endParaRPr lang="en-US"/>
        </a:p>
      </dgm:t>
    </dgm:pt>
    <dgm:pt modelId="{82A8B820-354E-463A-88EC-4A5908DD96DB}" type="sibTrans" cxnId="{E9F60C61-958C-4373-A3FE-B174A3E606C7}">
      <dgm:prSet/>
      <dgm:spPr/>
      <dgm:t>
        <a:bodyPr/>
        <a:lstStyle/>
        <a:p>
          <a:endParaRPr lang="en-US"/>
        </a:p>
      </dgm:t>
    </dgm:pt>
    <dgm:pt modelId="{870385D2-28F0-403E-80E2-BBC7266CDFE4}">
      <dgm:prSet/>
      <dgm:spPr/>
      <dgm:t>
        <a:bodyPr/>
        <a:lstStyle/>
        <a:p>
          <a:r>
            <a:rPr lang="en-US"/>
            <a:t>Aspergillosis </a:t>
          </a:r>
        </a:p>
      </dgm:t>
    </dgm:pt>
    <dgm:pt modelId="{F7E923C6-4352-47CF-BED3-0B703ED531D9}" type="parTrans" cxnId="{CBE15CAC-9F8C-445B-A7CF-0E32E1C3794B}">
      <dgm:prSet/>
      <dgm:spPr/>
      <dgm:t>
        <a:bodyPr/>
        <a:lstStyle/>
        <a:p>
          <a:endParaRPr lang="en-US"/>
        </a:p>
      </dgm:t>
    </dgm:pt>
    <dgm:pt modelId="{BA2FCB5A-1E29-4A58-A857-2A371501B9B4}" type="sibTrans" cxnId="{CBE15CAC-9F8C-445B-A7CF-0E32E1C3794B}">
      <dgm:prSet/>
      <dgm:spPr/>
      <dgm:t>
        <a:bodyPr/>
        <a:lstStyle/>
        <a:p>
          <a:endParaRPr lang="en-US"/>
        </a:p>
      </dgm:t>
    </dgm:pt>
    <dgm:pt modelId="{D7E02F9E-15F3-443B-BBE2-FDF90EE1C701}">
      <dgm:prSet/>
      <dgm:spPr/>
      <dgm:t>
        <a:bodyPr/>
        <a:lstStyle/>
        <a:p>
          <a:r>
            <a:rPr lang="en-US"/>
            <a:t>CD4&lt;500 presenting as pneumonia, fungal ball fills post TB lung cavity</a:t>
          </a:r>
        </a:p>
      </dgm:t>
    </dgm:pt>
    <dgm:pt modelId="{37923FEE-CD2A-456C-9664-440060422366}" type="parTrans" cxnId="{9BBFBF0C-DFC0-4A42-BD72-FD955C70E1B7}">
      <dgm:prSet/>
      <dgm:spPr/>
      <dgm:t>
        <a:bodyPr/>
        <a:lstStyle/>
        <a:p>
          <a:endParaRPr lang="en-US"/>
        </a:p>
      </dgm:t>
    </dgm:pt>
    <dgm:pt modelId="{C4B65046-FA9F-49EF-81CB-C5BBE8D2AE3F}" type="sibTrans" cxnId="{9BBFBF0C-DFC0-4A42-BD72-FD955C70E1B7}">
      <dgm:prSet/>
      <dgm:spPr/>
      <dgm:t>
        <a:bodyPr/>
        <a:lstStyle/>
        <a:p>
          <a:endParaRPr lang="en-US"/>
        </a:p>
      </dgm:t>
    </dgm:pt>
    <dgm:pt modelId="{4A19DB88-78DF-4D51-B2ED-0B64101A57EA}">
      <dgm:prSet/>
      <dgm:spPr/>
      <dgm:t>
        <a:bodyPr/>
        <a:lstStyle/>
        <a:p>
          <a:r>
            <a:rPr lang="en-US"/>
            <a:t>Amphotericin B, Itraconazole or Vorizonazole</a:t>
          </a:r>
        </a:p>
      </dgm:t>
    </dgm:pt>
    <dgm:pt modelId="{B15EBC79-8585-453F-96A0-89A1EF1130C1}" type="parTrans" cxnId="{0A054A1F-5168-4A76-A764-800AF1242D1E}">
      <dgm:prSet/>
      <dgm:spPr/>
      <dgm:t>
        <a:bodyPr/>
        <a:lstStyle/>
        <a:p>
          <a:endParaRPr lang="en-US"/>
        </a:p>
      </dgm:t>
    </dgm:pt>
    <dgm:pt modelId="{07FDCE69-34F5-4A03-9AC4-04F707F9E268}" type="sibTrans" cxnId="{0A054A1F-5168-4A76-A764-800AF1242D1E}">
      <dgm:prSet/>
      <dgm:spPr/>
      <dgm:t>
        <a:bodyPr/>
        <a:lstStyle/>
        <a:p>
          <a:endParaRPr lang="en-US"/>
        </a:p>
      </dgm:t>
    </dgm:pt>
    <dgm:pt modelId="{72DA02E3-F5AE-4721-8AAC-E0363EC28134}">
      <dgm:prSet/>
      <dgm:spPr/>
      <dgm:t>
        <a:bodyPr/>
        <a:lstStyle/>
        <a:p>
          <a:r>
            <a:rPr lang="en-US"/>
            <a:t>Blastomycosis</a:t>
          </a:r>
        </a:p>
      </dgm:t>
    </dgm:pt>
    <dgm:pt modelId="{BF32CFC7-B341-4004-A3D0-CA9BD44D5461}" type="parTrans" cxnId="{2B0672D7-71C1-40B3-BE24-FF72500FFD8F}">
      <dgm:prSet/>
      <dgm:spPr/>
      <dgm:t>
        <a:bodyPr/>
        <a:lstStyle/>
        <a:p>
          <a:endParaRPr lang="en-US"/>
        </a:p>
      </dgm:t>
    </dgm:pt>
    <dgm:pt modelId="{0995AEC9-6AD0-4C86-8A77-DDAE2722D3BC}" type="sibTrans" cxnId="{2B0672D7-71C1-40B3-BE24-FF72500FFD8F}">
      <dgm:prSet/>
      <dgm:spPr/>
      <dgm:t>
        <a:bodyPr/>
        <a:lstStyle/>
        <a:p>
          <a:endParaRPr lang="en-US"/>
        </a:p>
      </dgm:t>
    </dgm:pt>
    <dgm:pt modelId="{3ABE504E-A115-47B1-AFAF-4E1494BC0619}">
      <dgm:prSet/>
      <dgm:spPr/>
      <dgm:t>
        <a:bodyPr/>
        <a:lstStyle/>
        <a:p>
          <a:r>
            <a:rPr lang="en-US"/>
            <a:t>Pulmonary and possible skin involvement</a:t>
          </a:r>
        </a:p>
      </dgm:t>
    </dgm:pt>
    <dgm:pt modelId="{93C4CFFC-535E-4E50-8AF7-64E075C1A0AF}" type="parTrans" cxnId="{B1829262-51F4-4C12-B901-1F057BE5CF01}">
      <dgm:prSet/>
      <dgm:spPr/>
      <dgm:t>
        <a:bodyPr/>
        <a:lstStyle/>
        <a:p>
          <a:endParaRPr lang="en-US"/>
        </a:p>
      </dgm:t>
    </dgm:pt>
    <dgm:pt modelId="{44778300-5399-49C1-8914-8BC796E99145}" type="sibTrans" cxnId="{B1829262-51F4-4C12-B901-1F057BE5CF01}">
      <dgm:prSet/>
      <dgm:spPr/>
      <dgm:t>
        <a:bodyPr/>
        <a:lstStyle/>
        <a:p>
          <a:endParaRPr lang="en-US"/>
        </a:p>
      </dgm:t>
    </dgm:pt>
    <dgm:pt modelId="{05EEEC56-31B4-4B45-8FD7-78DB975AF533}">
      <dgm:prSet/>
      <dgm:spPr/>
      <dgm:t>
        <a:bodyPr/>
        <a:lstStyle/>
        <a:p>
          <a:r>
            <a:rPr lang="en-US"/>
            <a:t>Itraconazole</a:t>
          </a:r>
        </a:p>
      </dgm:t>
    </dgm:pt>
    <dgm:pt modelId="{190FD8FB-C86D-46F2-8E2B-BBFCD75C1DFA}" type="parTrans" cxnId="{9B6C4722-FF65-452F-8B20-F9B58A83BDCD}">
      <dgm:prSet/>
      <dgm:spPr/>
      <dgm:t>
        <a:bodyPr/>
        <a:lstStyle/>
        <a:p>
          <a:endParaRPr lang="en-US"/>
        </a:p>
      </dgm:t>
    </dgm:pt>
    <dgm:pt modelId="{BF3316D9-32C6-4131-9FFA-97C672B04037}" type="sibTrans" cxnId="{9B6C4722-FF65-452F-8B20-F9B58A83BDCD}">
      <dgm:prSet/>
      <dgm:spPr/>
      <dgm:t>
        <a:bodyPr/>
        <a:lstStyle/>
        <a:p>
          <a:endParaRPr lang="en-US"/>
        </a:p>
      </dgm:t>
    </dgm:pt>
    <dgm:pt modelId="{A7705917-F9D0-458B-819F-3F163D2309FC}">
      <dgm:prSet/>
      <dgm:spPr/>
      <dgm:t>
        <a:bodyPr/>
        <a:lstStyle/>
        <a:p>
          <a:r>
            <a:rPr lang="en-US"/>
            <a:t>Candida</a:t>
          </a:r>
        </a:p>
      </dgm:t>
    </dgm:pt>
    <dgm:pt modelId="{C4A66EDD-060F-4164-80AB-5F9CE9097735}" type="parTrans" cxnId="{A2F3B937-1564-4301-ACD4-489D4E3EB014}">
      <dgm:prSet/>
      <dgm:spPr/>
      <dgm:t>
        <a:bodyPr/>
        <a:lstStyle/>
        <a:p>
          <a:endParaRPr lang="en-US"/>
        </a:p>
      </dgm:t>
    </dgm:pt>
    <dgm:pt modelId="{F1FBA1C6-267A-4281-9235-28EBBD41392F}" type="sibTrans" cxnId="{A2F3B937-1564-4301-ACD4-489D4E3EB014}">
      <dgm:prSet/>
      <dgm:spPr/>
      <dgm:t>
        <a:bodyPr/>
        <a:lstStyle/>
        <a:p>
          <a:endParaRPr lang="en-US"/>
        </a:p>
      </dgm:t>
    </dgm:pt>
    <dgm:pt modelId="{B5120752-9338-4D14-94F5-9CA06CFF1BF7}">
      <dgm:prSet/>
      <dgm:spPr/>
      <dgm:t>
        <a:bodyPr/>
        <a:lstStyle/>
        <a:p>
          <a:r>
            <a:rPr lang="en-US"/>
            <a:t>Can be present on sputum testing but it not a cause pneumonia so do not treat</a:t>
          </a:r>
        </a:p>
      </dgm:t>
    </dgm:pt>
    <dgm:pt modelId="{0340D823-D7EA-4B98-B34B-9E27C7AF4E02}" type="parTrans" cxnId="{EB1CF741-5088-4F71-971D-F8502BE3992F}">
      <dgm:prSet/>
      <dgm:spPr/>
      <dgm:t>
        <a:bodyPr/>
        <a:lstStyle/>
        <a:p>
          <a:endParaRPr lang="en-US"/>
        </a:p>
      </dgm:t>
    </dgm:pt>
    <dgm:pt modelId="{8A404984-76F1-4298-9E5E-93A365A4E995}" type="sibTrans" cxnId="{EB1CF741-5088-4F71-971D-F8502BE3992F}">
      <dgm:prSet/>
      <dgm:spPr/>
      <dgm:t>
        <a:bodyPr/>
        <a:lstStyle/>
        <a:p>
          <a:endParaRPr lang="en-US"/>
        </a:p>
      </dgm:t>
    </dgm:pt>
    <dgm:pt modelId="{507A1206-722D-42DF-8E97-6CF95ECCD2DD}" type="pres">
      <dgm:prSet presAssocID="{E9C42450-3E74-4955-999C-90A9372C7D51}" presName="linear" presStyleCnt="0">
        <dgm:presLayoutVars>
          <dgm:animLvl val="lvl"/>
          <dgm:resizeHandles val="exact"/>
        </dgm:presLayoutVars>
      </dgm:prSet>
      <dgm:spPr/>
    </dgm:pt>
    <dgm:pt modelId="{0993EA8C-9FE7-4A51-BE29-7B6E123F3C6B}" type="pres">
      <dgm:prSet presAssocID="{F0253624-EC44-4A82-99AC-7101D414F7B5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C892CDED-AEA5-40EF-8FF0-1B261D41DA90}" type="pres">
      <dgm:prSet presAssocID="{F0253624-EC44-4A82-99AC-7101D414F7B5}" presName="childText" presStyleLbl="revTx" presStyleIdx="0" presStyleCnt="5">
        <dgm:presLayoutVars>
          <dgm:bulletEnabled val="1"/>
        </dgm:presLayoutVars>
      </dgm:prSet>
      <dgm:spPr/>
    </dgm:pt>
    <dgm:pt modelId="{5466808D-7119-458D-9FFA-DCEE471D95D8}" type="pres">
      <dgm:prSet presAssocID="{530C17D3-83C0-4670-896B-7849A709DE5E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F337E23-03BA-4CC4-BDB4-834DD5002830}" type="pres">
      <dgm:prSet presAssocID="{530C17D3-83C0-4670-896B-7849A709DE5E}" presName="childText" presStyleLbl="revTx" presStyleIdx="1" presStyleCnt="5">
        <dgm:presLayoutVars>
          <dgm:bulletEnabled val="1"/>
        </dgm:presLayoutVars>
      </dgm:prSet>
      <dgm:spPr/>
    </dgm:pt>
    <dgm:pt modelId="{EA4B3CE0-22C5-4EA3-92B2-7EB5526E0725}" type="pres">
      <dgm:prSet presAssocID="{870385D2-28F0-403E-80E2-BBC7266CDFE4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C5D04238-3E13-40D6-B248-1F43AA18D120}" type="pres">
      <dgm:prSet presAssocID="{870385D2-28F0-403E-80E2-BBC7266CDFE4}" presName="childText" presStyleLbl="revTx" presStyleIdx="2" presStyleCnt="5">
        <dgm:presLayoutVars>
          <dgm:bulletEnabled val="1"/>
        </dgm:presLayoutVars>
      </dgm:prSet>
      <dgm:spPr/>
    </dgm:pt>
    <dgm:pt modelId="{3731CBC9-8ADD-49BF-8AD3-82240302F348}" type="pres">
      <dgm:prSet presAssocID="{72DA02E3-F5AE-4721-8AAC-E0363EC28134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2ED6F21-6AE0-48D5-8737-CC5E6A0D8A1E}" type="pres">
      <dgm:prSet presAssocID="{72DA02E3-F5AE-4721-8AAC-E0363EC28134}" presName="childText" presStyleLbl="revTx" presStyleIdx="3" presStyleCnt="5">
        <dgm:presLayoutVars>
          <dgm:bulletEnabled val="1"/>
        </dgm:presLayoutVars>
      </dgm:prSet>
      <dgm:spPr/>
    </dgm:pt>
    <dgm:pt modelId="{F986B201-5389-4930-A47E-0195D5369CC3}" type="pres">
      <dgm:prSet presAssocID="{A7705917-F9D0-458B-819F-3F163D2309FC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9758D12F-4248-41DA-8687-63ED870B6FEB}" type="pres">
      <dgm:prSet presAssocID="{A7705917-F9D0-458B-819F-3F163D2309FC}" presName="childText" presStyleLbl="revTx" presStyleIdx="4" presStyleCnt="5">
        <dgm:presLayoutVars>
          <dgm:bulletEnabled val="1"/>
        </dgm:presLayoutVars>
      </dgm:prSet>
      <dgm:spPr/>
    </dgm:pt>
  </dgm:ptLst>
  <dgm:cxnLst>
    <dgm:cxn modelId="{2788A609-5C56-488F-8938-9B415A25DA45}" type="presOf" srcId="{72DA02E3-F5AE-4721-8AAC-E0363EC28134}" destId="{3731CBC9-8ADD-49BF-8AD3-82240302F348}" srcOrd="0" destOrd="0" presId="urn:microsoft.com/office/officeart/2005/8/layout/vList2"/>
    <dgm:cxn modelId="{A6CEEF09-C57D-48C5-877C-0FB648EB218B}" type="presOf" srcId="{923A70D5-92A1-461C-9215-7D9D0F72E160}" destId="{4F337E23-03BA-4CC4-BDB4-834DD5002830}" srcOrd="0" destOrd="1" presId="urn:microsoft.com/office/officeart/2005/8/layout/vList2"/>
    <dgm:cxn modelId="{9BBFBF0C-DFC0-4A42-BD72-FD955C70E1B7}" srcId="{870385D2-28F0-403E-80E2-BBC7266CDFE4}" destId="{D7E02F9E-15F3-443B-BBE2-FDF90EE1C701}" srcOrd="0" destOrd="0" parTransId="{37923FEE-CD2A-456C-9664-440060422366}" sibTransId="{C4B65046-FA9F-49EF-81CB-C5BBE8D2AE3F}"/>
    <dgm:cxn modelId="{A3FC6918-E7C6-4456-88D8-00918A294132}" type="presOf" srcId="{C7E20B03-B1E5-4A54-9E8E-BB6FB7356F0D}" destId="{C892CDED-AEA5-40EF-8FF0-1B261D41DA90}" srcOrd="0" destOrd="2" presId="urn:microsoft.com/office/officeart/2005/8/layout/vList2"/>
    <dgm:cxn modelId="{B6ADE21B-79BC-4C29-B8B2-8D60571A7CBD}" srcId="{F0253624-EC44-4A82-99AC-7101D414F7B5}" destId="{DC8E7173-D9EC-458C-93FB-CE29FD639759}" srcOrd="5" destOrd="0" parTransId="{E12F5455-7466-4898-B355-61D94268A8E1}" sibTransId="{DB0FC2F8-B895-4F6E-A946-963B0D77DBF8}"/>
    <dgm:cxn modelId="{0A054A1F-5168-4A76-A764-800AF1242D1E}" srcId="{870385D2-28F0-403E-80E2-BBC7266CDFE4}" destId="{4A19DB88-78DF-4D51-B2ED-0B64101A57EA}" srcOrd="1" destOrd="0" parTransId="{B15EBC79-8585-453F-96A0-89A1EF1130C1}" sibTransId="{07FDCE69-34F5-4A03-9AC4-04F707F9E268}"/>
    <dgm:cxn modelId="{9B6C4722-FF65-452F-8B20-F9B58A83BDCD}" srcId="{72DA02E3-F5AE-4721-8AAC-E0363EC28134}" destId="{05EEEC56-31B4-4B45-8FD7-78DB975AF533}" srcOrd="1" destOrd="0" parTransId="{190FD8FB-C86D-46F2-8E2B-BBFCD75C1DFA}" sibTransId="{BF3316D9-32C6-4131-9FFA-97C672B04037}"/>
    <dgm:cxn modelId="{0F13E524-65CC-4487-8AEC-D8E11B9E0FAA}" type="presOf" srcId="{A7705917-F9D0-458B-819F-3F163D2309FC}" destId="{F986B201-5389-4930-A47E-0195D5369CC3}" srcOrd="0" destOrd="0" presId="urn:microsoft.com/office/officeart/2005/8/layout/vList2"/>
    <dgm:cxn modelId="{B4972036-B30C-4B90-928D-970564D0CDBB}" type="presOf" srcId="{2606C171-6D91-49FA-A2C8-53517D8B95B5}" destId="{C892CDED-AEA5-40EF-8FF0-1B261D41DA90}" srcOrd="0" destOrd="1" presId="urn:microsoft.com/office/officeart/2005/8/layout/vList2"/>
    <dgm:cxn modelId="{C2A2C236-555F-47C0-B730-8E3650938B86}" srcId="{E9C42450-3E74-4955-999C-90A9372C7D51}" destId="{F0253624-EC44-4A82-99AC-7101D414F7B5}" srcOrd="0" destOrd="0" parTransId="{DD630748-70ED-4129-A103-C8F2D2709608}" sibTransId="{A20360C0-691E-4EB3-8ABE-48AE5770E700}"/>
    <dgm:cxn modelId="{A2F3B937-1564-4301-ACD4-489D4E3EB014}" srcId="{E9C42450-3E74-4955-999C-90A9372C7D51}" destId="{A7705917-F9D0-458B-819F-3F163D2309FC}" srcOrd="4" destOrd="0" parTransId="{C4A66EDD-060F-4164-80AB-5F9CE9097735}" sibTransId="{F1FBA1C6-267A-4281-9235-28EBBD41392F}"/>
    <dgm:cxn modelId="{26B6E83E-B5F2-4B02-8EBD-545AAAD0383F}" type="presOf" srcId="{4A19DB88-78DF-4D51-B2ED-0B64101A57EA}" destId="{C5D04238-3E13-40D6-B248-1F43AA18D120}" srcOrd="0" destOrd="1" presId="urn:microsoft.com/office/officeart/2005/8/layout/vList2"/>
    <dgm:cxn modelId="{636DBA40-1266-4C9D-B094-B2377216897A}" type="presOf" srcId="{B5120752-9338-4D14-94F5-9CA06CFF1BF7}" destId="{9758D12F-4248-41DA-8687-63ED870B6FEB}" srcOrd="0" destOrd="0" presId="urn:microsoft.com/office/officeart/2005/8/layout/vList2"/>
    <dgm:cxn modelId="{6BFBB85C-22CA-46EC-8920-C360AB324AEB}" type="presOf" srcId="{FB62DF59-F0BF-4759-A6D2-7AC67CE7C81B}" destId="{C892CDED-AEA5-40EF-8FF0-1B261D41DA90}" srcOrd="0" destOrd="4" presId="urn:microsoft.com/office/officeart/2005/8/layout/vList2"/>
    <dgm:cxn modelId="{E9F60C61-958C-4373-A3FE-B174A3E606C7}" srcId="{530C17D3-83C0-4670-896B-7849A709DE5E}" destId="{923A70D5-92A1-461C-9215-7D9D0F72E160}" srcOrd="1" destOrd="0" parTransId="{6912323E-C6CA-4578-B991-873A064E5102}" sibTransId="{82A8B820-354E-463A-88EC-4A5908DD96DB}"/>
    <dgm:cxn modelId="{EB1CF741-5088-4F71-971D-F8502BE3992F}" srcId="{A7705917-F9D0-458B-819F-3F163D2309FC}" destId="{B5120752-9338-4D14-94F5-9CA06CFF1BF7}" srcOrd="0" destOrd="0" parTransId="{0340D823-D7EA-4B98-B34B-9E27C7AF4E02}" sibTransId="{8A404984-76F1-4298-9E5E-93A365A4E995}"/>
    <dgm:cxn modelId="{B1829262-51F4-4C12-B901-1F057BE5CF01}" srcId="{72DA02E3-F5AE-4721-8AAC-E0363EC28134}" destId="{3ABE504E-A115-47B1-AFAF-4E1494BC0619}" srcOrd="0" destOrd="0" parTransId="{93C4CFFC-535E-4E50-8AF7-64E075C1A0AF}" sibTransId="{44778300-5399-49C1-8914-8BC796E99145}"/>
    <dgm:cxn modelId="{F9F22B68-07FF-45FF-915E-2F5F896A103E}" srcId="{F0253624-EC44-4A82-99AC-7101D414F7B5}" destId="{C7E20B03-B1E5-4A54-9E8E-BB6FB7356F0D}" srcOrd="2" destOrd="0" parTransId="{97EA4776-8CBA-4745-80D7-18A9CD36E297}" sibTransId="{DCEA8D92-6ECC-4F36-AD4C-39BF21D45E03}"/>
    <dgm:cxn modelId="{42E95F4B-2F03-467D-B782-DDFFB856E797}" srcId="{E9C42450-3E74-4955-999C-90A9372C7D51}" destId="{530C17D3-83C0-4670-896B-7849A709DE5E}" srcOrd="1" destOrd="0" parTransId="{F3D51148-3E4B-4CAB-B676-AE82A657E80F}" sibTransId="{BF3C6AC7-00A8-4E76-9CEE-6E3E9F840C9A}"/>
    <dgm:cxn modelId="{A855716D-B6DB-4999-8C06-3FDCBAD735A8}" type="presOf" srcId="{D7E02F9E-15F3-443B-BBE2-FDF90EE1C701}" destId="{C5D04238-3E13-40D6-B248-1F43AA18D120}" srcOrd="0" destOrd="0" presId="urn:microsoft.com/office/officeart/2005/8/layout/vList2"/>
    <dgm:cxn modelId="{83429851-F836-48D6-BAD6-2DD70C9B597E}" type="presOf" srcId="{F0253624-EC44-4A82-99AC-7101D414F7B5}" destId="{0993EA8C-9FE7-4A51-BE29-7B6E123F3C6B}" srcOrd="0" destOrd="0" presId="urn:microsoft.com/office/officeart/2005/8/layout/vList2"/>
    <dgm:cxn modelId="{67E71374-D423-4F9D-A9BE-1F67D4C2B1BF}" srcId="{530C17D3-83C0-4670-896B-7849A709DE5E}" destId="{DB6AE84B-C579-4A2E-B437-300633AB624F}" srcOrd="0" destOrd="0" parTransId="{F9029EFB-AE6C-4CE0-8E29-6634C15FEFAC}" sibTransId="{02E5C78B-99F1-42F8-823F-E0A582A98F3B}"/>
    <dgm:cxn modelId="{242D1F5A-A32C-41A6-B94C-F5BA62DCAACF}" type="presOf" srcId="{E9C42450-3E74-4955-999C-90A9372C7D51}" destId="{507A1206-722D-42DF-8E97-6CF95ECCD2DD}" srcOrd="0" destOrd="0" presId="urn:microsoft.com/office/officeart/2005/8/layout/vList2"/>
    <dgm:cxn modelId="{8D2B5A84-3619-4CD5-A95E-09447E549CD0}" srcId="{F0253624-EC44-4A82-99AC-7101D414F7B5}" destId="{70103F71-5C24-4E79-9F21-41789D8E90FB}" srcOrd="0" destOrd="0" parTransId="{6CAE652F-7B5D-4DB1-8411-6405A785C59B}" sibTransId="{9E61F23C-ABBF-4138-8E49-D30DCF827996}"/>
    <dgm:cxn modelId="{F64D4F94-02ED-48DE-AF03-BD8488045684}" type="presOf" srcId="{530C17D3-83C0-4670-896B-7849A709DE5E}" destId="{5466808D-7119-458D-9FFA-DCEE471D95D8}" srcOrd="0" destOrd="0" presId="urn:microsoft.com/office/officeart/2005/8/layout/vList2"/>
    <dgm:cxn modelId="{D3FCBD95-17B5-47F0-8780-6749900FE7FC}" type="presOf" srcId="{38A1DC99-18CE-49F3-8B6D-348765AAFE41}" destId="{C892CDED-AEA5-40EF-8FF0-1B261D41DA90}" srcOrd="0" destOrd="3" presId="urn:microsoft.com/office/officeart/2005/8/layout/vList2"/>
    <dgm:cxn modelId="{A7FF929A-0E92-4BE4-9583-CCC2DB536C93}" type="presOf" srcId="{70103F71-5C24-4E79-9F21-41789D8E90FB}" destId="{C892CDED-AEA5-40EF-8FF0-1B261D41DA90}" srcOrd="0" destOrd="0" presId="urn:microsoft.com/office/officeart/2005/8/layout/vList2"/>
    <dgm:cxn modelId="{CBE15CAC-9F8C-445B-A7CF-0E32E1C3794B}" srcId="{E9C42450-3E74-4955-999C-90A9372C7D51}" destId="{870385D2-28F0-403E-80E2-BBC7266CDFE4}" srcOrd="2" destOrd="0" parTransId="{F7E923C6-4352-47CF-BED3-0B703ED531D9}" sibTransId="{BA2FCB5A-1E29-4A58-A857-2A371501B9B4}"/>
    <dgm:cxn modelId="{7683FBAD-C5A8-475B-9B0C-3F3FC81A9E22}" srcId="{F0253624-EC44-4A82-99AC-7101D414F7B5}" destId="{FB62DF59-F0BF-4759-A6D2-7AC67CE7C81B}" srcOrd="4" destOrd="0" parTransId="{39C3EFC4-EF7E-4BA5-9AA1-2D52CF280B12}" sibTransId="{EE16F8AA-FFED-48D6-A6CE-BCA9FAB40D06}"/>
    <dgm:cxn modelId="{D80C09B2-D80C-467C-809D-C083BBDAADCD}" type="presOf" srcId="{870385D2-28F0-403E-80E2-BBC7266CDFE4}" destId="{EA4B3CE0-22C5-4EA3-92B2-7EB5526E0725}" srcOrd="0" destOrd="0" presId="urn:microsoft.com/office/officeart/2005/8/layout/vList2"/>
    <dgm:cxn modelId="{81B4C7BA-A65B-4D51-9DEC-1B416BDC3259}" srcId="{F0253624-EC44-4A82-99AC-7101D414F7B5}" destId="{2606C171-6D91-49FA-A2C8-53517D8B95B5}" srcOrd="1" destOrd="0" parTransId="{128BB6AE-92A7-4314-AAC5-8B8602CA98CA}" sibTransId="{C3488314-E157-4A6C-8F92-4D3E0E7B5AD8}"/>
    <dgm:cxn modelId="{C081F7BA-11B1-422E-A56C-F2C766978593}" type="presOf" srcId="{DB6AE84B-C579-4A2E-B437-300633AB624F}" destId="{4F337E23-03BA-4CC4-BDB4-834DD5002830}" srcOrd="0" destOrd="0" presId="urn:microsoft.com/office/officeart/2005/8/layout/vList2"/>
    <dgm:cxn modelId="{17856BBD-7A7A-4EAA-8FA8-7B18CAEE472C}" type="presOf" srcId="{DC8E7173-D9EC-458C-93FB-CE29FD639759}" destId="{C892CDED-AEA5-40EF-8FF0-1B261D41DA90}" srcOrd="0" destOrd="5" presId="urn:microsoft.com/office/officeart/2005/8/layout/vList2"/>
    <dgm:cxn modelId="{B7CADBC8-FEDB-4381-9ABB-CB4420B6B391}" type="presOf" srcId="{3ABE504E-A115-47B1-AFAF-4E1494BC0619}" destId="{22ED6F21-6AE0-48D5-8737-CC5E6A0D8A1E}" srcOrd="0" destOrd="0" presId="urn:microsoft.com/office/officeart/2005/8/layout/vList2"/>
    <dgm:cxn modelId="{33C62DCC-D80C-4879-B1BA-F229BEE9421B}" srcId="{F0253624-EC44-4A82-99AC-7101D414F7B5}" destId="{38A1DC99-18CE-49F3-8B6D-348765AAFE41}" srcOrd="3" destOrd="0" parTransId="{349F3FFA-CCFA-4F32-9391-DE75D019CBA2}" sibTransId="{0A10AD57-30AC-4C3E-AFC6-3D545089CB7C}"/>
    <dgm:cxn modelId="{2B0672D7-71C1-40B3-BE24-FF72500FFD8F}" srcId="{E9C42450-3E74-4955-999C-90A9372C7D51}" destId="{72DA02E3-F5AE-4721-8AAC-E0363EC28134}" srcOrd="3" destOrd="0" parTransId="{BF32CFC7-B341-4004-A3D0-CA9BD44D5461}" sibTransId="{0995AEC9-6AD0-4C86-8A77-DDAE2722D3BC}"/>
    <dgm:cxn modelId="{8447F3F2-B4BD-4F9C-BEBE-ED9F1369A7F6}" type="presOf" srcId="{05EEEC56-31B4-4B45-8FD7-78DB975AF533}" destId="{22ED6F21-6AE0-48D5-8737-CC5E6A0D8A1E}" srcOrd="0" destOrd="1" presId="urn:microsoft.com/office/officeart/2005/8/layout/vList2"/>
    <dgm:cxn modelId="{EC102B9E-F8D3-4F64-B63A-58C33A95B7C6}" type="presParOf" srcId="{507A1206-722D-42DF-8E97-6CF95ECCD2DD}" destId="{0993EA8C-9FE7-4A51-BE29-7B6E123F3C6B}" srcOrd="0" destOrd="0" presId="urn:microsoft.com/office/officeart/2005/8/layout/vList2"/>
    <dgm:cxn modelId="{68B2EBE6-B37B-4B5F-B365-BC5F5349F6D6}" type="presParOf" srcId="{507A1206-722D-42DF-8E97-6CF95ECCD2DD}" destId="{C892CDED-AEA5-40EF-8FF0-1B261D41DA90}" srcOrd="1" destOrd="0" presId="urn:microsoft.com/office/officeart/2005/8/layout/vList2"/>
    <dgm:cxn modelId="{B32966D0-F13A-4D7D-B0D9-9651ABD4ECEE}" type="presParOf" srcId="{507A1206-722D-42DF-8E97-6CF95ECCD2DD}" destId="{5466808D-7119-458D-9FFA-DCEE471D95D8}" srcOrd="2" destOrd="0" presId="urn:microsoft.com/office/officeart/2005/8/layout/vList2"/>
    <dgm:cxn modelId="{B4AF3234-1A1E-4091-A505-B393BB66CD3D}" type="presParOf" srcId="{507A1206-722D-42DF-8E97-6CF95ECCD2DD}" destId="{4F337E23-03BA-4CC4-BDB4-834DD5002830}" srcOrd="3" destOrd="0" presId="urn:microsoft.com/office/officeart/2005/8/layout/vList2"/>
    <dgm:cxn modelId="{C94B56A8-6EA6-4496-83D3-EDBF39A69B24}" type="presParOf" srcId="{507A1206-722D-42DF-8E97-6CF95ECCD2DD}" destId="{EA4B3CE0-22C5-4EA3-92B2-7EB5526E0725}" srcOrd="4" destOrd="0" presId="urn:microsoft.com/office/officeart/2005/8/layout/vList2"/>
    <dgm:cxn modelId="{AE638C11-B375-4106-A235-4153BC5AB5E3}" type="presParOf" srcId="{507A1206-722D-42DF-8E97-6CF95ECCD2DD}" destId="{C5D04238-3E13-40D6-B248-1F43AA18D120}" srcOrd="5" destOrd="0" presId="urn:microsoft.com/office/officeart/2005/8/layout/vList2"/>
    <dgm:cxn modelId="{3D545465-78C4-4564-B6CE-F5BB5980C31B}" type="presParOf" srcId="{507A1206-722D-42DF-8E97-6CF95ECCD2DD}" destId="{3731CBC9-8ADD-49BF-8AD3-82240302F348}" srcOrd="6" destOrd="0" presId="urn:microsoft.com/office/officeart/2005/8/layout/vList2"/>
    <dgm:cxn modelId="{33A4F9AB-C382-4109-9D69-D999A0528C99}" type="presParOf" srcId="{507A1206-722D-42DF-8E97-6CF95ECCD2DD}" destId="{22ED6F21-6AE0-48D5-8737-CC5E6A0D8A1E}" srcOrd="7" destOrd="0" presId="urn:microsoft.com/office/officeart/2005/8/layout/vList2"/>
    <dgm:cxn modelId="{9E66D537-2FEB-49DE-A435-F72B02B5EA3E}" type="presParOf" srcId="{507A1206-722D-42DF-8E97-6CF95ECCD2DD}" destId="{F986B201-5389-4930-A47E-0195D5369CC3}" srcOrd="8" destOrd="0" presId="urn:microsoft.com/office/officeart/2005/8/layout/vList2"/>
    <dgm:cxn modelId="{4CC328AE-7EEB-455A-A8D6-37A62718899D}" type="presParOf" srcId="{507A1206-722D-42DF-8E97-6CF95ECCD2DD}" destId="{9758D12F-4248-41DA-8687-63ED870B6FEB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5C59276-A4E9-4B7D-91AC-2FE349E16CEA}" type="doc">
      <dgm:prSet loTypeId="urn:microsoft.com/office/officeart/2008/layout/VerticalCurvedList" loCatId="list" qsTypeId="urn:microsoft.com/office/officeart/2005/8/quickstyle/3d1" qsCatId="3D" csTypeId="urn:microsoft.com/office/officeart/2005/8/colors/accent5_3" csCatId="accent5"/>
      <dgm:spPr/>
      <dgm:t>
        <a:bodyPr/>
        <a:lstStyle/>
        <a:p>
          <a:endParaRPr lang="en-US"/>
        </a:p>
      </dgm:t>
    </dgm:pt>
    <dgm:pt modelId="{4F8BDF13-1CD5-4570-92F2-6C5E132EA6B7}">
      <dgm:prSet/>
      <dgm:spPr/>
      <dgm:t>
        <a:bodyPr/>
        <a:lstStyle/>
        <a:p>
          <a:r>
            <a:rPr lang="en-US"/>
            <a:t>How should AHD be screened for?</a:t>
          </a:r>
        </a:p>
      </dgm:t>
    </dgm:pt>
    <dgm:pt modelId="{E700E037-6410-4B59-8A5C-2DF4BE36FC6D}" type="parTrans" cxnId="{C85DDECC-D44C-48C8-969F-AEE6CF7EC84B}">
      <dgm:prSet/>
      <dgm:spPr/>
      <dgm:t>
        <a:bodyPr/>
        <a:lstStyle/>
        <a:p>
          <a:endParaRPr lang="en-US"/>
        </a:p>
      </dgm:t>
    </dgm:pt>
    <dgm:pt modelId="{9C8E6608-BC12-4A9C-A4F7-7787B80426C5}" type="sibTrans" cxnId="{C85DDECC-D44C-48C8-969F-AEE6CF7EC84B}">
      <dgm:prSet/>
      <dgm:spPr/>
      <dgm:t>
        <a:bodyPr/>
        <a:lstStyle/>
        <a:p>
          <a:endParaRPr lang="en-US"/>
        </a:p>
      </dgm:t>
    </dgm:pt>
    <dgm:pt modelId="{4933F333-A897-4E5C-9BB9-F3666D94844D}">
      <dgm:prSet/>
      <dgm:spPr/>
      <dgm:t>
        <a:bodyPr/>
        <a:lstStyle/>
        <a:p>
          <a:r>
            <a:rPr lang="en-US"/>
            <a:t>When is AHD screening initiated?</a:t>
          </a:r>
        </a:p>
      </dgm:t>
    </dgm:pt>
    <dgm:pt modelId="{D073F1EC-A14D-4081-914D-660D5FE57C3D}" type="parTrans" cxnId="{35841C42-AE8F-430E-9751-C47525E750BE}">
      <dgm:prSet/>
      <dgm:spPr/>
      <dgm:t>
        <a:bodyPr/>
        <a:lstStyle/>
        <a:p>
          <a:endParaRPr lang="en-US"/>
        </a:p>
      </dgm:t>
    </dgm:pt>
    <dgm:pt modelId="{75CEBC4A-090F-44EA-B7D0-7CC4D4D01412}" type="sibTrans" cxnId="{35841C42-AE8F-430E-9751-C47525E750BE}">
      <dgm:prSet/>
      <dgm:spPr/>
      <dgm:t>
        <a:bodyPr/>
        <a:lstStyle/>
        <a:p>
          <a:endParaRPr lang="en-US"/>
        </a:p>
      </dgm:t>
    </dgm:pt>
    <dgm:pt modelId="{08AD4D6C-31C1-4688-9B90-CCE7EC581D39}">
      <dgm:prSet/>
      <dgm:spPr/>
      <dgm:t>
        <a:bodyPr/>
        <a:lstStyle/>
        <a:p>
          <a:r>
            <a:rPr lang="en-US"/>
            <a:t>How often should AHD be screened for?</a:t>
          </a:r>
        </a:p>
      </dgm:t>
    </dgm:pt>
    <dgm:pt modelId="{A7F6354A-F255-4B1F-AF88-AE7436A187E6}" type="parTrans" cxnId="{A257F0B3-DA5B-4FB9-AE99-9118FFA7492C}">
      <dgm:prSet/>
      <dgm:spPr/>
      <dgm:t>
        <a:bodyPr/>
        <a:lstStyle/>
        <a:p>
          <a:endParaRPr lang="en-US"/>
        </a:p>
      </dgm:t>
    </dgm:pt>
    <dgm:pt modelId="{634A623D-540A-47E4-BC65-99C3DFD6B9DF}" type="sibTrans" cxnId="{A257F0B3-DA5B-4FB9-AE99-9118FFA7492C}">
      <dgm:prSet/>
      <dgm:spPr/>
      <dgm:t>
        <a:bodyPr/>
        <a:lstStyle/>
        <a:p>
          <a:endParaRPr lang="en-US"/>
        </a:p>
      </dgm:t>
    </dgm:pt>
    <dgm:pt modelId="{154283DE-A4DC-43B9-AE33-EA9094BF56EA}">
      <dgm:prSet/>
      <dgm:spPr/>
      <dgm:t>
        <a:bodyPr/>
        <a:lstStyle/>
        <a:p>
          <a:r>
            <a:rPr lang="en-US"/>
            <a:t>When should AHD screening stop?</a:t>
          </a:r>
        </a:p>
      </dgm:t>
    </dgm:pt>
    <dgm:pt modelId="{F69E76D6-C4A0-4683-952F-B0FB0B5974F4}" type="parTrans" cxnId="{326CD62E-EAED-4C3C-B914-18E19D780837}">
      <dgm:prSet/>
      <dgm:spPr/>
      <dgm:t>
        <a:bodyPr/>
        <a:lstStyle/>
        <a:p>
          <a:endParaRPr lang="en-US"/>
        </a:p>
      </dgm:t>
    </dgm:pt>
    <dgm:pt modelId="{D0A6BE4E-ED45-4FED-AFD5-C1497A848778}" type="sibTrans" cxnId="{326CD62E-EAED-4C3C-B914-18E19D780837}">
      <dgm:prSet/>
      <dgm:spPr/>
      <dgm:t>
        <a:bodyPr/>
        <a:lstStyle/>
        <a:p>
          <a:endParaRPr lang="en-US"/>
        </a:p>
      </dgm:t>
    </dgm:pt>
    <dgm:pt modelId="{ADEFB45C-1BD3-4D31-8209-87A6C154FF0D}">
      <dgm:prSet/>
      <dgm:spPr/>
      <dgm:t>
        <a:bodyPr/>
        <a:lstStyle/>
        <a:p>
          <a:r>
            <a:rPr lang="en-US"/>
            <a:t>How often does screening occur for children &lt; 5 years old? </a:t>
          </a:r>
        </a:p>
      </dgm:t>
    </dgm:pt>
    <dgm:pt modelId="{CE0BBB6B-D528-4A81-9A6A-A0120B5127ED}" type="parTrans" cxnId="{6DCA11F8-4CE2-4650-985B-7119A095860E}">
      <dgm:prSet/>
      <dgm:spPr/>
      <dgm:t>
        <a:bodyPr/>
        <a:lstStyle/>
        <a:p>
          <a:endParaRPr lang="en-US"/>
        </a:p>
      </dgm:t>
    </dgm:pt>
    <dgm:pt modelId="{CE3EE3BD-7D8E-486C-96D3-4D2AE4374945}" type="sibTrans" cxnId="{6DCA11F8-4CE2-4650-985B-7119A095860E}">
      <dgm:prSet/>
      <dgm:spPr/>
      <dgm:t>
        <a:bodyPr/>
        <a:lstStyle/>
        <a:p>
          <a:endParaRPr lang="en-US"/>
        </a:p>
      </dgm:t>
    </dgm:pt>
    <dgm:pt modelId="{45498B48-7193-4AEF-BC13-3C672F65D107}" type="pres">
      <dgm:prSet presAssocID="{75C59276-A4E9-4B7D-91AC-2FE349E16CEA}" presName="Name0" presStyleCnt="0">
        <dgm:presLayoutVars>
          <dgm:chMax val="7"/>
          <dgm:chPref val="7"/>
          <dgm:dir/>
        </dgm:presLayoutVars>
      </dgm:prSet>
      <dgm:spPr/>
    </dgm:pt>
    <dgm:pt modelId="{9D32FFDB-58AC-4455-8217-78478A96E531}" type="pres">
      <dgm:prSet presAssocID="{75C59276-A4E9-4B7D-91AC-2FE349E16CEA}" presName="Name1" presStyleCnt="0"/>
      <dgm:spPr/>
    </dgm:pt>
    <dgm:pt modelId="{B1017138-AEB4-46F0-B32C-823552B26FB7}" type="pres">
      <dgm:prSet presAssocID="{75C59276-A4E9-4B7D-91AC-2FE349E16CEA}" presName="cycle" presStyleCnt="0"/>
      <dgm:spPr/>
    </dgm:pt>
    <dgm:pt modelId="{EA9D1A87-78C0-452F-B5E6-76952989E191}" type="pres">
      <dgm:prSet presAssocID="{75C59276-A4E9-4B7D-91AC-2FE349E16CEA}" presName="srcNode" presStyleLbl="node1" presStyleIdx="0" presStyleCnt="5"/>
      <dgm:spPr/>
    </dgm:pt>
    <dgm:pt modelId="{E6BC0D8D-1B72-46DB-83AA-7C858A683C94}" type="pres">
      <dgm:prSet presAssocID="{75C59276-A4E9-4B7D-91AC-2FE349E16CEA}" presName="conn" presStyleLbl="parChTrans1D2" presStyleIdx="0" presStyleCnt="1"/>
      <dgm:spPr/>
    </dgm:pt>
    <dgm:pt modelId="{C75EC87C-71B4-42AF-B83E-F1082DFE6D86}" type="pres">
      <dgm:prSet presAssocID="{75C59276-A4E9-4B7D-91AC-2FE349E16CEA}" presName="extraNode" presStyleLbl="node1" presStyleIdx="0" presStyleCnt="5"/>
      <dgm:spPr/>
    </dgm:pt>
    <dgm:pt modelId="{C8A58D36-8793-44CC-AC2A-028BE6E5703C}" type="pres">
      <dgm:prSet presAssocID="{75C59276-A4E9-4B7D-91AC-2FE349E16CEA}" presName="dstNode" presStyleLbl="node1" presStyleIdx="0" presStyleCnt="5"/>
      <dgm:spPr/>
    </dgm:pt>
    <dgm:pt modelId="{AED765F2-3363-4182-9233-2FCA97010155}" type="pres">
      <dgm:prSet presAssocID="{4F8BDF13-1CD5-4570-92F2-6C5E132EA6B7}" presName="text_1" presStyleLbl="node1" presStyleIdx="0" presStyleCnt="5">
        <dgm:presLayoutVars>
          <dgm:bulletEnabled val="1"/>
        </dgm:presLayoutVars>
      </dgm:prSet>
      <dgm:spPr/>
    </dgm:pt>
    <dgm:pt modelId="{4948A34B-64F7-4B17-B964-66CFACBA7E1E}" type="pres">
      <dgm:prSet presAssocID="{4F8BDF13-1CD5-4570-92F2-6C5E132EA6B7}" presName="accent_1" presStyleCnt="0"/>
      <dgm:spPr/>
    </dgm:pt>
    <dgm:pt modelId="{007529F8-0C3E-43F7-AEB5-4D4A175448C2}" type="pres">
      <dgm:prSet presAssocID="{4F8BDF13-1CD5-4570-92F2-6C5E132EA6B7}" presName="accentRepeatNode" presStyleLbl="solidFgAcc1" presStyleIdx="0" presStyleCnt="5"/>
      <dgm:spPr/>
    </dgm:pt>
    <dgm:pt modelId="{758AF351-E1DA-4A5B-9E60-CAC02B22986D}" type="pres">
      <dgm:prSet presAssocID="{4933F333-A897-4E5C-9BB9-F3666D94844D}" presName="text_2" presStyleLbl="node1" presStyleIdx="1" presStyleCnt="5">
        <dgm:presLayoutVars>
          <dgm:bulletEnabled val="1"/>
        </dgm:presLayoutVars>
      </dgm:prSet>
      <dgm:spPr/>
    </dgm:pt>
    <dgm:pt modelId="{468DD065-80D3-48ED-A2FF-A015A63A995A}" type="pres">
      <dgm:prSet presAssocID="{4933F333-A897-4E5C-9BB9-F3666D94844D}" presName="accent_2" presStyleCnt="0"/>
      <dgm:spPr/>
    </dgm:pt>
    <dgm:pt modelId="{6287A3BF-35D6-45B1-A92E-BCA6D0E61F35}" type="pres">
      <dgm:prSet presAssocID="{4933F333-A897-4E5C-9BB9-F3666D94844D}" presName="accentRepeatNode" presStyleLbl="solidFgAcc1" presStyleIdx="1" presStyleCnt="5"/>
      <dgm:spPr/>
    </dgm:pt>
    <dgm:pt modelId="{AF4E6DB3-D217-416A-A2FC-6F413ABD70F6}" type="pres">
      <dgm:prSet presAssocID="{08AD4D6C-31C1-4688-9B90-CCE7EC581D39}" presName="text_3" presStyleLbl="node1" presStyleIdx="2" presStyleCnt="5">
        <dgm:presLayoutVars>
          <dgm:bulletEnabled val="1"/>
        </dgm:presLayoutVars>
      </dgm:prSet>
      <dgm:spPr/>
    </dgm:pt>
    <dgm:pt modelId="{47BD51E7-7FC8-411D-917C-66D7F1C570EF}" type="pres">
      <dgm:prSet presAssocID="{08AD4D6C-31C1-4688-9B90-CCE7EC581D39}" presName="accent_3" presStyleCnt="0"/>
      <dgm:spPr/>
    </dgm:pt>
    <dgm:pt modelId="{7C73BC5C-9C17-4E9B-8571-829AD3A29786}" type="pres">
      <dgm:prSet presAssocID="{08AD4D6C-31C1-4688-9B90-CCE7EC581D39}" presName="accentRepeatNode" presStyleLbl="solidFgAcc1" presStyleIdx="2" presStyleCnt="5"/>
      <dgm:spPr/>
    </dgm:pt>
    <dgm:pt modelId="{252CEA1F-150D-4793-AEED-1F3B9F950CD0}" type="pres">
      <dgm:prSet presAssocID="{154283DE-A4DC-43B9-AE33-EA9094BF56EA}" presName="text_4" presStyleLbl="node1" presStyleIdx="3" presStyleCnt="5">
        <dgm:presLayoutVars>
          <dgm:bulletEnabled val="1"/>
        </dgm:presLayoutVars>
      </dgm:prSet>
      <dgm:spPr/>
    </dgm:pt>
    <dgm:pt modelId="{53EF558A-51D4-4C7F-8205-7095253BA8FF}" type="pres">
      <dgm:prSet presAssocID="{154283DE-A4DC-43B9-AE33-EA9094BF56EA}" presName="accent_4" presStyleCnt="0"/>
      <dgm:spPr/>
    </dgm:pt>
    <dgm:pt modelId="{A6D9A296-A0F6-47CD-97FF-DABCDF3B325E}" type="pres">
      <dgm:prSet presAssocID="{154283DE-A4DC-43B9-AE33-EA9094BF56EA}" presName="accentRepeatNode" presStyleLbl="solidFgAcc1" presStyleIdx="3" presStyleCnt="5"/>
      <dgm:spPr/>
    </dgm:pt>
    <dgm:pt modelId="{4001A2B2-3921-48F3-ABA9-B74AE9212D82}" type="pres">
      <dgm:prSet presAssocID="{ADEFB45C-1BD3-4D31-8209-87A6C154FF0D}" presName="text_5" presStyleLbl="node1" presStyleIdx="4" presStyleCnt="5">
        <dgm:presLayoutVars>
          <dgm:bulletEnabled val="1"/>
        </dgm:presLayoutVars>
      </dgm:prSet>
      <dgm:spPr/>
    </dgm:pt>
    <dgm:pt modelId="{99062439-6E6F-43FD-B28E-CC8DDA28171E}" type="pres">
      <dgm:prSet presAssocID="{ADEFB45C-1BD3-4D31-8209-87A6C154FF0D}" presName="accent_5" presStyleCnt="0"/>
      <dgm:spPr/>
    </dgm:pt>
    <dgm:pt modelId="{DAFCE5AA-DA81-4B69-953C-4677CEF4657E}" type="pres">
      <dgm:prSet presAssocID="{ADEFB45C-1BD3-4D31-8209-87A6C154FF0D}" presName="accentRepeatNode" presStyleLbl="solidFgAcc1" presStyleIdx="4" presStyleCnt="5"/>
      <dgm:spPr/>
    </dgm:pt>
  </dgm:ptLst>
  <dgm:cxnLst>
    <dgm:cxn modelId="{7D220B0E-9B6E-4B69-B21F-86BD4D837893}" type="presOf" srcId="{9C8E6608-BC12-4A9C-A4F7-7787B80426C5}" destId="{E6BC0D8D-1B72-46DB-83AA-7C858A683C94}" srcOrd="0" destOrd="0" presId="urn:microsoft.com/office/officeart/2008/layout/VerticalCurvedList"/>
    <dgm:cxn modelId="{326CD62E-EAED-4C3C-B914-18E19D780837}" srcId="{75C59276-A4E9-4B7D-91AC-2FE349E16CEA}" destId="{154283DE-A4DC-43B9-AE33-EA9094BF56EA}" srcOrd="3" destOrd="0" parTransId="{F69E76D6-C4A0-4683-952F-B0FB0B5974F4}" sibTransId="{D0A6BE4E-ED45-4FED-AFD5-C1497A848778}"/>
    <dgm:cxn modelId="{02D25D3D-2314-4294-B852-7D33C371B53D}" type="presOf" srcId="{4F8BDF13-1CD5-4570-92F2-6C5E132EA6B7}" destId="{AED765F2-3363-4182-9233-2FCA97010155}" srcOrd="0" destOrd="0" presId="urn:microsoft.com/office/officeart/2008/layout/VerticalCurvedList"/>
    <dgm:cxn modelId="{35841C42-AE8F-430E-9751-C47525E750BE}" srcId="{75C59276-A4E9-4B7D-91AC-2FE349E16CEA}" destId="{4933F333-A897-4E5C-9BB9-F3666D94844D}" srcOrd="1" destOrd="0" parTransId="{D073F1EC-A14D-4081-914D-660D5FE57C3D}" sibTransId="{75CEBC4A-090F-44EA-B7D0-7CC4D4D01412}"/>
    <dgm:cxn modelId="{77928567-1A28-47AB-B6E4-312941652738}" type="presOf" srcId="{ADEFB45C-1BD3-4D31-8209-87A6C154FF0D}" destId="{4001A2B2-3921-48F3-ABA9-B74AE9212D82}" srcOrd="0" destOrd="0" presId="urn:microsoft.com/office/officeart/2008/layout/VerticalCurvedList"/>
    <dgm:cxn modelId="{A257F0B3-DA5B-4FB9-AE99-9118FFA7492C}" srcId="{75C59276-A4E9-4B7D-91AC-2FE349E16CEA}" destId="{08AD4D6C-31C1-4688-9B90-CCE7EC581D39}" srcOrd="2" destOrd="0" parTransId="{A7F6354A-F255-4B1F-AF88-AE7436A187E6}" sibTransId="{634A623D-540A-47E4-BC65-99C3DFD6B9DF}"/>
    <dgm:cxn modelId="{2DD21EC2-B85B-4C42-87F3-308F3F56ABB1}" type="presOf" srcId="{154283DE-A4DC-43B9-AE33-EA9094BF56EA}" destId="{252CEA1F-150D-4793-AEED-1F3B9F950CD0}" srcOrd="0" destOrd="0" presId="urn:microsoft.com/office/officeart/2008/layout/VerticalCurvedList"/>
    <dgm:cxn modelId="{C85DDECC-D44C-48C8-969F-AEE6CF7EC84B}" srcId="{75C59276-A4E9-4B7D-91AC-2FE349E16CEA}" destId="{4F8BDF13-1CD5-4570-92F2-6C5E132EA6B7}" srcOrd="0" destOrd="0" parTransId="{E700E037-6410-4B59-8A5C-2DF4BE36FC6D}" sibTransId="{9C8E6608-BC12-4A9C-A4F7-7787B80426C5}"/>
    <dgm:cxn modelId="{5BACA8D7-90B2-48FF-80F3-C2D8EFDE9E7A}" type="presOf" srcId="{08AD4D6C-31C1-4688-9B90-CCE7EC581D39}" destId="{AF4E6DB3-D217-416A-A2FC-6F413ABD70F6}" srcOrd="0" destOrd="0" presId="urn:microsoft.com/office/officeart/2008/layout/VerticalCurvedList"/>
    <dgm:cxn modelId="{011019E1-55C7-43A9-9393-2FFAC227B436}" type="presOf" srcId="{4933F333-A897-4E5C-9BB9-F3666D94844D}" destId="{758AF351-E1DA-4A5B-9E60-CAC02B22986D}" srcOrd="0" destOrd="0" presId="urn:microsoft.com/office/officeart/2008/layout/VerticalCurvedList"/>
    <dgm:cxn modelId="{89407BE3-A8BC-4552-81FA-810D3E216D11}" type="presOf" srcId="{75C59276-A4E9-4B7D-91AC-2FE349E16CEA}" destId="{45498B48-7193-4AEF-BC13-3C672F65D107}" srcOrd="0" destOrd="0" presId="urn:microsoft.com/office/officeart/2008/layout/VerticalCurvedList"/>
    <dgm:cxn modelId="{6DCA11F8-4CE2-4650-985B-7119A095860E}" srcId="{75C59276-A4E9-4B7D-91AC-2FE349E16CEA}" destId="{ADEFB45C-1BD3-4D31-8209-87A6C154FF0D}" srcOrd="4" destOrd="0" parTransId="{CE0BBB6B-D528-4A81-9A6A-A0120B5127ED}" sibTransId="{CE3EE3BD-7D8E-486C-96D3-4D2AE4374945}"/>
    <dgm:cxn modelId="{8F700772-56F6-4228-89D2-FEAB4200571C}" type="presParOf" srcId="{45498B48-7193-4AEF-BC13-3C672F65D107}" destId="{9D32FFDB-58AC-4455-8217-78478A96E531}" srcOrd="0" destOrd="0" presId="urn:microsoft.com/office/officeart/2008/layout/VerticalCurvedList"/>
    <dgm:cxn modelId="{1ECCA771-ABC2-4B7A-AA39-413E983D565B}" type="presParOf" srcId="{9D32FFDB-58AC-4455-8217-78478A96E531}" destId="{B1017138-AEB4-46F0-B32C-823552B26FB7}" srcOrd="0" destOrd="0" presId="urn:microsoft.com/office/officeart/2008/layout/VerticalCurvedList"/>
    <dgm:cxn modelId="{A8EABE3E-D755-4E5C-AD76-E9016ECE4886}" type="presParOf" srcId="{B1017138-AEB4-46F0-B32C-823552B26FB7}" destId="{EA9D1A87-78C0-452F-B5E6-76952989E191}" srcOrd="0" destOrd="0" presId="urn:microsoft.com/office/officeart/2008/layout/VerticalCurvedList"/>
    <dgm:cxn modelId="{AD66E2BB-BD80-4182-A7DA-B8B90389D257}" type="presParOf" srcId="{B1017138-AEB4-46F0-B32C-823552B26FB7}" destId="{E6BC0D8D-1B72-46DB-83AA-7C858A683C94}" srcOrd="1" destOrd="0" presId="urn:microsoft.com/office/officeart/2008/layout/VerticalCurvedList"/>
    <dgm:cxn modelId="{1ECEA839-8FE0-4E93-B019-2638CE41867C}" type="presParOf" srcId="{B1017138-AEB4-46F0-B32C-823552B26FB7}" destId="{C75EC87C-71B4-42AF-B83E-F1082DFE6D86}" srcOrd="2" destOrd="0" presId="urn:microsoft.com/office/officeart/2008/layout/VerticalCurvedList"/>
    <dgm:cxn modelId="{6A18DA4D-7956-4AEB-A569-94B145EA60A6}" type="presParOf" srcId="{B1017138-AEB4-46F0-B32C-823552B26FB7}" destId="{C8A58D36-8793-44CC-AC2A-028BE6E5703C}" srcOrd="3" destOrd="0" presId="urn:microsoft.com/office/officeart/2008/layout/VerticalCurvedList"/>
    <dgm:cxn modelId="{C035B44D-2444-4686-985C-9FA2F48BFA04}" type="presParOf" srcId="{9D32FFDB-58AC-4455-8217-78478A96E531}" destId="{AED765F2-3363-4182-9233-2FCA97010155}" srcOrd="1" destOrd="0" presId="urn:microsoft.com/office/officeart/2008/layout/VerticalCurvedList"/>
    <dgm:cxn modelId="{B75683D4-8A68-4E8F-8F6C-F54212489875}" type="presParOf" srcId="{9D32FFDB-58AC-4455-8217-78478A96E531}" destId="{4948A34B-64F7-4B17-B964-66CFACBA7E1E}" srcOrd="2" destOrd="0" presId="urn:microsoft.com/office/officeart/2008/layout/VerticalCurvedList"/>
    <dgm:cxn modelId="{ADACD60D-0F22-496E-9118-83B5B13AB543}" type="presParOf" srcId="{4948A34B-64F7-4B17-B964-66CFACBA7E1E}" destId="{007529F8-0C3E-43F7-AEB5-4D4A175448C2}" srcOrd="0" destOrd="0" presId="urn:microsoft.com/office/officeart/2008/layout/VerticalCurvedList"/>
    <dgm:cxn modelId="{D3E85216-4441-4F63-94F6-97683F2D39B1}" type="presParOf" srcId="{9D32FFDB-58AC-4455-8217-78478A96E531}" destId="{758AF351-E1DA-4A5B-9E60-CAC02B22986D}" srcOrd="3" destOrd="0" presId="urn:microsoft.com/office/officeart/2008/layout/VerticalCurvedList"/>
    <dgm:cxn modelId="{686CB350-DE0D-4745-A5D7-ED01F640DD49}" type="presParOf" srcId="{9D32FFDB-58AC-4455-8217-78478A96E531}" destId="{468DD065-80D3-48ED-A2FF-A015A63A995A}" srcOrd="4" destOrd="0" presId="urn:microsoft.com/office/officeart/2008/layout/VerticalCurvedList"/>
    <dgm:cxn modelId="{8D6F21D5-5E78-4ACF-8AEE-5FE27BBD2C0E}" type="presParOf" srcId="{468DD065-80D3-48ED-A2FF-A015A63A995A}" destId="{6287A3BF-35D6-45B1-A92E-BCA6D0E61F35}" srcOrd="0" destOrd="0" presId="urn:microsoft.com/office/officeart/2008/layout/VerticalCurvedList"/>
    <dgm:cxn modelId="{2CE741A4-93AC-4128-89F3-27DE129772BB}" type="presParOf" srcId="{9D32FFDB-58AC-4455-8217-78478A96E531}" destId="{AF4E6DB3-D217-416A-A2FC-6F413ABD70F6}" srcOrd="5" destOrd="0" presId="urn:microsoft.com/office/officeart/2008/layout/VerticalCurvedList"/>
    <dgm:cxn modelId="{4BBDD7EC-EDF2-46A5-882C-073DBF1C71C2}" type="presParOf" srcId="{9D32FFDB-58AC-4455-8217-78478A96E531}" destId="{47BD51E7-7FC8-411D-917C-66D7F1C570EF}" srcOrd="6" destOrd="0" presId="urn:microsoft.com/office/officeart/2008/layout/VerticalCurvedList"/>
    <dgm:cxn modelId="{9D99C6A0-5431-4A2C-B88C-66A4ED37E370}" type="presParOf" srcId="{47BD51E7-7FC8-411D-917C-66D7F1C570EF}" destId="{7C73BC5C-9C17-4E9B-8571-829AD3A29786}" srcOrd="0" destOrd="0" presId="urn:microsoft.com/office/officeart/2008/layout/VerticalCurvedList"/>
    <dgm:cxn modelId="{EC17C841-0231-48C1-B7C7-DD466B3B361B}" type="presParOf" srcId="{9D32FFDB-58AC-4455-8217-78478A96E531}" destId="{252CEA1F-150D-4793-AEED-1F3B9F950CD0}" srcOrd="7" destOrd="0" presId="urn:microsoft.com/office/officeart/2008/layout/VerticalCurvedList"/>
    <dgm:cxn modelId="{BB1B7733-D652-43FE-92DC-95193C90EB5C}" type="presParOf" srcId="{9D32FFDB-58AC-4455-8217-78478A96E531}" destId="{53EF558A-51D4-4C7F-8205-7095253BA8FF}" srcOrd="8" destOrd="0" presId="urn:microsoft.com/office/officeart/2008/layout/VerticalCurvedList"/>
    <dgm:cxn modelId="{DCEDC02C-71F1-4B6B-8E43-8384EC4F94C3}" type="presParOf" srcId="{53EF558A-51D4-4C7F-8205-7095253BA8FF}" destId="{A6D9A296-A0F6-47CD-97FF-DABCDF3B325E}" srcOrd="0" destOrd="0" presId="urn:microsoft.com/office/officeart/2008/layout/VerticalCurvedList"/>
    <dgm:cxn modelId="{D26AEE69-FC51-4D9C-940E-D3BF0976C163}" type="presParOf" srcId="{9D32FFDB-58AC-4455-8217-78478A96E531}" destId="{4001A2B2-3921-48F3-ABA9-B74AE9212D82}" srcOrd="9" destOrd="0" presId="urn:microsoft.com/office/officeart/2008/layout/VerticalCurvedList"/>
    <dgm:cxn modelId="{EE4123B5-F77A-4B7A-9F7A-7323B9A44E50}" type="presParOf" srcId="{9D32FFDB-58AC-4455-8217-78478A96E531}" destId="{99062439-6E6F-43FD-B28E-CC8DDA28171E}" srcOrd="10" destOrd="0" presId="urn:microsoft.com/office/officeart/2008/layout/VerticalCurvedList"/>
    <dgm:cxn modelId="{E2C5D759-68D1-48C1-88C7-B1D70B8AE1DA}" type="presParOf" srcId="{99062439-6E6F-43FD-B28E-CC8DDA28171E}" destId="{DAFCE5AA-DA81-4B69-953C-4677CEF4657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2FC861DB-C507-4EDC-BF2C-915188D46C5C}" type="doc">
      <dgm:prSet loTypeId="urn:microsoft.com/office/officeart/2005/8/layout/vList2" loCatId="list" qsTypeId="urn:microsoft.com/office/officeart/2005/8/quickstyle/3d1" qsCatId="3D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F7A7B57C-735E-49A3-B21C-8A9660281A61}">
      <dgm:prSet/>
      <dgm:spPr/>
      <dgm:t>
        <a:bodyPr/>
        <a:lstStyle/>
        <a:p>
          <a:r>
            <a:rPr lang="en-US" b="1" dirty="0"/>
            <a:t>Oral candidiasis</a:t>
          </a:r>
          <a:r>
            <a:rPr lang="en-US" dirty="0"/>
            <a:t>: often painful and on side and roof of mouth, less frequently on the tongue.</a:t>
          </a:r>
        </a:p>
      </dgm:t>
    </dgm:pt>
    <dgm:pt modelId="{8E3256FF-3550-4764-B924-4D4091825040}" type="parTrans" cxnId="{C7DEC481-0DCA-4A11-A021-E6773FFFF3D3}">
      <dgm:prSet/>
      <dgm:spPr/>
      <dgm:t>
        <a:bodyPr/>
        <a:lstStyle/>
        <a:p>
          <a:endParaRPr lang="en-US"/>
        </a:p>
      </dgm:t>
    </dgm:pt>
    <dgm:pt modelId="{05BF97D1-D3AC-49B5-AD35-E147B854211A}" type="sibTrans" cxnId="{C7DEC481-0DCA-4A11-A021-E6773FFFF3D3}">
      <dgm:prSet/>
      <dgm:spPr/>
      <dgm:t>
        <a:bodyPr/>
        <a:lstStyle/>
        <a:p>
          <a:endParaRPr lang="en-US"/>
        </a:p>
      </dgm:t>
    </dgm:pt>
    <dgm:pt modelId="{AAD4B1B8-2A7D-4009-B61A-E9AB1AE039EC}">
      <dgm:prSet/>
      <dgm:spPr/>
      <dgm:t>
        <a:bodyPr/>
        <a:lstStyle/>
        <a:p>
          <a:r>
            <a:rPr lang="en-US" dirty="0"/>
            <a:t>Nystatin 400,000-600,000u QID x7 days or fluconazole 200mg x7-14 days  </a:t>
          </a:r>
        </a:p>
      </dgm:t>
    </dgm:pt>
    <dgm:pt modelId="{17028DA6-8657-4362-BC4C-71CCAC819AA4}" type="parTrans" cxnId="{F4E30938-83F9-4595-8C59-4126A59268AA}">
      <dgm:prSet/>
      <dgm:spPr/>
      <dgm:t>
        <a:bodyPr/>
        <a:lstStyle/>
        <a:p>
          <a:endParaRPr lang="en-US"/>
        </a:p>
      </dgm:t>
    </dgm:pt>
    <dgm:pt modelId="{9DB927EE-E982-4A46-AD99-C152E2F76629}" type="sibTrans" cxnId="{F4E30938-83F9-4595-8C59-4126A59268AA}">
      <dgm:prSet/>
      <dgm:spPr/>
      <dgm:t>
        <a:bodyPr/>
        <a:lstStyle/>
        <a:p>
          <a:endParaRPr lang="en-US"/>
        </a:p>
      </dgm:t>
    </dgm:pt>
    <dgm:pt modelId="{CF4AF221-455C-40C3-8A50-FAC0ED7A4D2D}">
      <dgm:prSet/>
      <dgm:spPr/>
      <dgm:t>
        <a:bodyPr/>
        <a:lstStyle/>
        <a:p>
          <a:r>
            <a:rPr lang="en-US" b="1" dirty="0"/>
            <a:t>Esophageal candidiasis</a:t>
          </a:r>
          <a:r>
            <a:rPr lang="en-US" dirty="0"/>
            <a:t>: presents with dysphagia or odynophagia</a:t>
          </a:r>
        </a:p>
      </dgm:t>
    </dgm:pt>
    <dgm:pt modelId="{5AAD68EF-262A-4A55-BFBB-751381952ED9}" type="parTrans" cxnId="{97C98E79-4E9E-4C26-8CF4-68B387BFE0A7}">
      <dgm:prSet/>
      <dgm:spPr/>
      <dgm:t>
        <a:bodyPr/>
        <a:lstStyle/>
        <a:p>
          <a:endParaRPr lang="en-US"/>
        </a:p>
      </dgm:t>
    </dgm:pt>
    <dgm:pt modelId="{0A8F3519-9693-4580-AD1B-ABB72ABCA02A}" type="sibTrans" cxnId="{97C98E79-4E9E-4C26-8CF4-68B387BFE0A7}">
      <dgm:prSet/>
      <dgm:spPr/>
      <dgm:t>
        <a:bodyPr/>
        <a:lstStyle/>
        <a:p>
          <a:endParaRPr lang="en-US"/>
        </a:p>
      </dgm:t>
    </dgm:pt>
    <dgm:pt modelId="{5E896E2D-6E4E-4EBA-9FE6-39E7E95390C8}">
      <dgm:prSet/>
      <dgm:spPr/>
      <dgm:t>
        <a:bodyPr/>
        <a:lstStyle/>
        <a:p>
          <a:r>
            <a:rPr lang="en-US"/>
            <a:t>Fluconazole 200mg x14 days</a:t>
          </a:r>
        </a:p>
      </dgm:t>
    </dgm:pt>
    <dgm:pt modelId="{EC3AF039-2DEE-4146-98CE-978123D61ECA}" type="parTrans" cxnId="{28119F29-33A2-4770-8BF4-E522AB71E99E}">
      <dgm:prSet/>
      <dgm:spPr/>
      <dgm:t>
        <a:bodyPr/>
        <a:lstStyle/>
        <a:p>
          <a:endParaRPr lang="en-US"/>
        </a:p>
      </dgm:t>
    </dgm:pt>
    <dgm:pt modelId="{2030E1AB-B67A-4D72-B8E0-478182F03540}" type="sibTrans" cxnId="{28119F29-33A2-4770-8BF4-E522AB71E99E}">
      <dgm:prSet/>
      <dgm:spPr/>
      <dgm:t>
        <a:bodyPr/>
        <a:lstStyle/>
        <a:p>
          <a:endParaRPr lang="en-US"/>
        </a:p>
      </dgm:t>
    </dgm:pt>
    <dgm:pt modelId="{A8F24870-C018-41B0-ABCF-8E94E26DFF44}">
      <dgm:prSet/>
      <dgm:spPr/>
      <dgm:t>
        <a:bodyPr/>
        <a:lstStyle/>
        <a:p>
          <a:r>
            <a:rPr lang="en-US" b="1" dirty="0"/>
            <a:t>HSV esophagitis</a:t>
          </a:r>
          <a:r>
            <a:rPr lang="en-US" dirty="0"/>
            <a:t>: oral blisters, esophageal/gastric ulcers</a:t>
          </a:r>
        </a:p>
      </dgm:t>
    </dgm:pt>
    <dgm:pt modelId="{9890A3DA-EF6A-4D1D-BD33-6C742133D70A}" type="parTrans" cxnId="{CF4505CB-F070-4E5A-9E4B-DE859E1DC7E4}">
      <dgm:prSet/>
      <dgm:spPr/>
      <dgm:t>
        <a:bodyPr/>
        <a:lstStyle/>
        <a:p>
          <a:endParaRPr lang="en-US"/>
        </a:p>
      </dgm:t>
    </dgm:pt>
    <dgm:pt modelId="{2424DC72-11F9-41C0-BBDA-ABCE74D1E812}" type="sibTrans" cxnId="{CF4505CB-F070-4E5A-9E4B-DE859E1DC7E4}">
      <dgm:prSet/>
      <dgm:spPr/>
      <dgm:t>
        <a:bodyPr/>
        <a:lstStyle/>
        <a:p>
          <a:endParaRPr lang="en-US"/>
        </a:p>
      </dgm:t>
    </dgm:pt>
    <dgm:pt modelId="{EF6C9E76-E2D3-4F38-AE68-5ED0697C38C0}">
      <dgm:prSet/>
      <dgm:spPr/>
      <dgm:t>
        <a:bodyPr/>
        <a:lstStyle/>
        <a:p>
          <a:r>
            <a:rPr lang="en-US" dirty="0"/>
            <a:t>Mild acyclovir 400-800mg 4-5x/day x10-14 days, Severe IV acyclovir 5-10mg/kg </a:t>
          </a:r>
          <a:r>
            <a:rPr lang="en-US" dirty="0" err="1"/>
            <a:t>tid</a:t>
          </a:r>
          <a:endParaRPr lang="en-US" dirty="0"/>
        </a:p>
      </dgm:t>
    </dgm:pt>
    <dgm:pt modelId="{901B2469-A358-459F-8A92-C3FEC2B10F0D}" type="parTrans" cxnId="{2239EDBD-16F8-419A-A541-1CFC0E641B61}">
      <dgm:prSet/>
      <dgm:spPr/>
      <dgm:t>
        <a:bodyPr/>
        <a:lstStyle/>
        <a:p>
          <a:endParaRPr lang="en-US"/>
        </a:p>
      </dgm:t>
    </dgm:pt>
    <dgm:pt modelId="{8BB4E13A-42A5-4BE5-A9C0-B0AFA80DCF91}" type="sibTrans" cxnId="{2239EDBD-16F8-419A-A541-1CFC0E641B61}">
      <dgm:prSet/>
      <dgm:spPr/>
      <dgm:t>
        <a:bodyPr/>
        <a:lstStyle/>
        <a:p>
          <a:endParaRPr lang="en-US"/>
        </a:p>
      </dgm:t>
    </dgm:pt>
    <dgm:pt modelId="{6C85D3AF-99F3-4FE2-99AF-A8697E6BCBCC}">
      <dgm:prSet/>
      <dgm:spPr/>
      <dgm:t>
        <a:bodyPr/>
        <a:lstStyle/>
        <a:p>
          <a:r>
            <a:rPr lang="en-US" b="1" dirty="0"/>
            <a:t>CMV esophagitis</a:t>
          </a:r>
          <a:r>
            <a:rPr lang="en-US" dirty="0"/>
            <a:t>: more common than HSV and should be considered if patients do not respond to fluconazole or acyclovir.  Need an eye exam to evaluate for CMV retinitis.</a:t>
          </a:r>
        </a:p>
      </dgm:t>
    </dgm:pt>
    <dgm:pt modelId="{F98B8427-6F19-479E-A184-3CCD055E7E36}" type="parTrans" cxnId="{C4CFF2AC-62C3-45F0-A167-E76BFAD89760}">
      <dgm:prSet/>
      <dgm:spPr/>
      <dgm:t>
        <a:bodyPr/>
        <a:lstStyle/>
        <a:p>
          <a:endParaRPr lang="en-US"/>
        </a:p>
      </dgm:t>
    </dgm:pt>
    <dgm:pt modelId="{139D4D07-25AD-4B65-BAA9-353B31500209}" type="sibTrans" cxnId="{C4CFF2AC-62C3-45F0-A167-E76BFAD89760}">
      <dgm:prSet/>
      <dgm:spPr/>
      <dgm:t>
        <a:bodyPr/>
        <a:lstStyle/>
        <a:p>
          <a:endParaRPr lang="en-US"/>
        </a:p>
      </dgm:t>
    </dgm:pt>
    <dgm:pt modelId="{E75B7D4F-0F59-4EBA-B27C-5563E56C865C}">
      <dgm:prSet/>
      <dgm:spPr/>
      <dgm:t>
        <a:bodyPr/>
        <a:lstStyle/>
        <a:p>
          <a:r>
            <a:rPr lang="en-US"/>
            <a:t>IV ganciclovir 5mg/kg bid x 21-42 days or until symptoms disappear OR Valganciclovir 900mg bid </a:t>
          </a:r>
        </a:p>
      </dgm:t>
    </dgm:pt>
    <dgm:pt modelId="{8AC3BC19-3903-40DD-B421-BDA2CA745074}" type="parTrans" cxnId="{2309D5EB-5A12-4254-9E49-70CCEE76387E}">
      <dgm:prSet/>
      <dgm:spPr/>
      <dgm:t>
        <a:bodyPr/>
        <a:lstStyle/>
        <a:p>
          <a:endParaRPr lang="en-US"/>
        </a:p>
      </dgm:t>
    </dgm:pt>
    <dgm:pt modelId="{AD3029F6-558E-4983-BFD4-BA8E132211D7}" type="sibTrans" cxnId="{2309D5EB-5A12-4254-9E49-70CCEE76387E}">
      <dgm:prSet/>
      <dgm:spPr/>
      <dgm:t>
        <a:bodyPr/>
        <a:lstStyle/>
        <a:p>
          <a:endParaRPr lang="en-US"/>
        </a:p>
      </dgm:t>
    </dgm:pt>
    <dgm:pt modelId="{E159E0F3-3522-42E4-AC6B-9870CCFD515C}" type="pres">
      <dgm:prSet presAssocID="{2FC861DB-C507-4EDC-BF2C-915188D46C5C}" presName="linear" presStyleCnt="0">
        <dgm:presLayoutVars>
          <dgm:animLvl val="lvl"/>
          <dgm:resizeHandles val="exact"/>
        </dgm:presLayoutVars>
      </dgm:prSet>
      <dgm:spPr/>
    </dgm:pt>
    <dgm:pt modelId="{335CBADC-AD03-4A16-844A-725D7A01451C}" type="pres">
      <dgm:prSet presAssocID="{F7A7B57C-735E-49A3-B21C-8A9660281A6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D02D183-14E4-4DAB-9C93-27ABFD4D1964}" type="pres">
      <dgm:prSet presAssocID="{F7A7B57C-735E-49A3-B21C-8A9660281A61}" presName="childText" presStyleLbl="revTx" presStyleIdx="0" presStyleCnt="4">
        <dgm:presLayoutVars>
          <dgm:bulletEnabled val="1"/>
        </dgm:presLayoutVars>
      </dgm:prSet>
      <dgm:spPr/>
    </dgm:pt>
    <dgm:pt modelId="{EA07498B-742F-4624-987E-C1B82AF558C5}" type="pres">
      <dgm:prSet presAssocID="{CF4AF221-455C-40C3-8A50-FAC0ED7A4D2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395F806-7067-44D5-A80E-8B28931BBAFB}" type="pres">
      <dgm:prSet presAssocID="{CF4AF221-455C-40C3-8A50-FAC0ED7A4D2D}" presName="childText" presStyleLbl="revTx" presStyleIdx="1" presStyleCnt="4">
        <dgm:presLayoutVars>
          <dgm:bulletEnabled val="1"/>
        </dgm:presLayoutVars>
      </dgm:prSet>
      <dgm:spPr/>
    </dgm:pt>
    <dgm:pt modelId="{FB4B3470-573C-4A38-8813-DBB6C0966318}" type="pres">
      <dgm:prSet presAssocID="{A8F24870-C018-41B0-ABCF-8E94E26DFF44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F61B965-31D4-4651-8219-810501B4C766}" type="pres">
      <dgm:prSet presAssocID="{A8F24870-C018-41B0-ABCF-8E94E26DFF44}" presName="childText" presStyleLbl="revTx" presStyleIdx="2" presStyleCnt="4">
        <dgm:presLayoutVars>
          <dgm:bulletEnabled val="1"/>
        </dgm:presLayoutVars>
      </dgm:prSet>
      <dgm:spPr/>
    </dgm:pt>
    <dgm:pt modelId="{ABDC11A0-7231-464C-A62F-668065B88AEB}" type="pres">
      <dgm:prSet presAssocID="{6C85D3AF-99F3-4FE2-99AF-A8697E6BCBCC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3CC31879-D41E-4178-BF5B-7B44D3921BA0}" type="pres">
      <dgm:prSet presAssocID="{6C85D3AF-99F3-4FE2-99AF-A8697E6BCBCC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96B99E12-FDAE-4043-A22F-3319B7EDF5DA}" type="presOf" srcId="{AAD4B1B8-2A7D-4009-B61A-E9AB1AE039EC}" destId="{DD02D183-14E4-4DAB-9C93-27ABFD4D1964}" srcOrd="0" destOrd="0" presId="urn:microsoft.com/office/officeart/2005/8/layout/vList2"/>
    <dgm:cxn modelId="{C2A4FF1E-F40D-4EBD-B20E-B4137DD85504}" type="presOf" srcId="{6C85D3AF-99F3-4FE2-99AF-A8697E6BCBCC}" destId="{ABDC11A0-7231-464C-A62F-668065B88AEB}" srcOrd="0" destOrd="0" presId="urn:microsoft.com/office/officeart/2005/8/layout/vList2"/>
    <dgm:cxn modelId="{28119F29-33A2-4770-8BF4-E522AB71E99E}" srcId="{CF4AF221-455C-40C3-8A50-FAC0ED7A4D2D}" destId="{5E896E2D-6E4E-4EBA-9FE6-39E7E95390C8}" srcOrd="0" destOrd="0" parTransId="{EC3AF039-2DEE-4146-98CE-978123D61ECA}" sibTransId="{2030E1AB-B67A-4D72-B8E0-478182F03540}"/>
    <dgm:cxn modelId="{F4E30938-83F9-4595-8C59-4126A59268AA}" srcId="{F7A7B57C-735E-49A3-B21C-8A9660281A61}" destId="{AAD4B1B8-2A7D-4009-B61A-E9AB1AE039EC}" srcOrd="0" destOrd="0" parTransId="{17028DA6-8657-4362-BC4C-71CCAC819AA4}" sibTransId="{9DB927EE-E982-4A46-AD99-C152E2F76629}"/>
    <dgm:cxn modelId="{691B6E65-9126-4D9C-92C0-3FA9D72ED7F7}" type="presOf" srcId="{5E896E2D-6E4E-4EBA-9FE6-39E7E95390C8}" destId="{A395F806-7067-44D5-A80E-8B28931BBAFB}" srcOrd="0" destOrd="0" presId="urn:microsoft.com/office/officeart/2005/8/layout/vList2"/>
    <dgm:cxn modelId="{B4F3E247-508D-4871-B31F-020797757F89}" type="presOf" srcId="{EF6C9E76-E2D3-4F38-AE68-5ED0697C38C0}" destId="{1F61B965-31D4-4651-8219-810501B4C766}" srcOrd="0" destOrd="0" presId="urn:microsoft.com/office/officeart/2005/8/layout/vList2"/>
    <dgm:cxn modelId="{8DBE9E4C-1054-4B51-A36D-6C1575AACDA3}" type="presOf" srcId="{F7A7B57C-735E-49A3-B21C-8A9660281A61}" destId="{335CBADC-AD03-4A16-844A-725D7A01451C}" srcOrd="0" destOrd="0" presId="urn:microsoft.com/office/officeart/2005/8/layout/vList2"/>
    <dgm:cxn modelId="{44211653-B9E9-4FA1-AF32-2439E0268D68}" type="presOf" srcId="{CF4AF221-455C-40C3-8A50-FAC0ED7A4D2D}" destId="{EA07498B-742F-4624-987E-C1B82AF558C5}" srcOrd="0" destOrd="0" presId="urn:microsoft.com/office/officeart/2005/8/layout/vList2"/>
    <dgm:cxn modelId="{97C98E79-4E9E-4C26-8CF4-68B387BFE0A7}" srcId="{2FC861DB-C507-4EDC-BF2C-915188D46C5C}" destId="{CF4AF221-455C-40C3-8A50-FAC0ED7A4D2D}" srcOrd="1" destOrd="0" parTransId="{5AAD68EF-262A-4A55-BFBB-751381952ED9}" sibTransId="{0A8F3519-9693-4580-AD1B-ABB72ABCA02A}"/>
    <dgm:cxn modelId="{C7DEC481-0DCA-4A11-A021-E6773FFFF3D3}" srcId="{2FC861DB-C507-4EDC-BF2C-915188D46C5C}" destId="{F7A7B57C-735E-49A3-B21C-8A9660281A61}" srcOrd="0" destOrd="0" parTransId="{8E3256FF-3550-4764-B924-4D4091825040}" sibTransId="{05BF97D1-D3AC-49B5-AD35-E147B854211A}"/>
    <dgm:cxn modelId="{E9C4F391-AA37-463D-B4FC-B28BEC44E6D0}" type="presOf" srcId="{E75B7D4F-0F59-4EBA-B27C-5563E56C865C}" destId="{3CC31879-D41E-4178-BF5B-7B44D3921BA0}" srcOrd="0" destOrd="0" presId="urn:microsoft.com/office/officeart/2005/8/layout/vList2"/>
    <dgm:cxn modelId="{E76360AB-250E-4046-93D0-710DB6B34608}" type="presOf" srcId="{2FC861DB-C507-4EDC-BF2C-915188D46C5C}" destId="{E159E0F3-3522-42E4-AC6B-9870CCFD515C}" srcOrd="0" destOrd="0" presId="urn:microsoft.com/office/officeart/2005/8/layout/vList2"/>
    <dgm:cxn modelId="{C4CFF2AC-62C3-45F0-A167-E76BFAD89760}" srcId="{2FC861DB-C507-4EDC-BF2C-915188D46C5C}" destId="{6C85D3AF-99F3-4FE2-99AF-A8697E6BCBCC}" srcOrd="3" destOrd="0" parTransId="{F98B8427-6F19-479E-A184-3CCD055E7E36}" sibTransId="{139D4D07-25AD-4B65-BAA9-353B31500209}"/>
    <dgm:cxn modelId="{2239EDBD-16F8-419A-A541-1CFC0E641B61}" srcId="{A8F24870-C018-41B0-ABCF-8E94E26DFF44}" destId="{EF6C9E76-E2D3-4F38-AE68-5ED0697C38C0}" srcOrd="0" destOrd="0" parTransId="{901B2469-A358-459F-8A92-C3FEC2B10F0D}" sibTransId="{8BB4E13A-42A5-4BE5-A9C0-B0AFA80DCF91}"/>
    <dgm:cxn modelId="{CF4505CB-F070-4E5A-9E4B-DE859E1DC7E4}" srcId="{2FC861DB-C507-4EDC-BF2C-915188D46C5C}" destId="{A8F24870-C018-41B0-ABCF-8E94E26DFF44}" srcOrd="2" destOrd="0" parTransId="{9890A3DA-EF6A-4D1D-BD33-6C742133D70A}" sibTransId="{2424DC72-11F9-41C0-BBDA-ABCE74D1E812}"/>
    <dgm:cxn modelId="{47B968D1-2F92-4030-9C9B-F19298E2C8A9}" type="presOf" srcId="{A8F24870-C018-41B0-ABCF-8E94E26DFF44}" destId="{FB4B3470-573C-4A38-8813-DBB6C0966318}" srcOrd="0" destOrd="0" presId="urn:microsoft.com/office/officeart/2005/8/layout/vList2"/>
    <dgm:cxn modelId="{2309D5EB-5A12-4254-9E49-70CCEE76387E}" srcId="{6C85D3AF-99F3-4FE2-99AF-A8697E6BCBCC}" destId="{E75B7D4F-0F59-4EBA-B27C-5563E56C865C}" srcOrd="0" destOrd="0" parTransId="{8AC3BC19-3903-40DD-B421-BDA2CA745074}" sibTransId="{AD3029F6-558E-4983-BFD4-BA8E132211D7}"/>
    <dgm:cxn modelId="{CA3A7675-8053-422B-9365-5787DBD617E5}" type="presParOf" srcId="{E159E0F3-3522-42E4-AC6B-9870CCFD515C}" destId="{335CBADC-AD03-4A16-844A-725D7A01451C}" srcOrd="0" destOrd="0" presId="urn:microsoft.com/office/officeart/2005/8/layout/vList2"/>
    <dgm:cxn modelId="{D2C6AF2E-CD00-42BF-AC1C-38D4C1A67C35}" type="presParOf" srcId="{E159E0F3-3522-42E4-AC6B-9870CCFD515C}" destId="{DD02D183-14E4-4DAB-9C93-27ABFD4D1964}" srcOrd="1" destOrd="0" presId="urn:microsoft.com/office/officeart/2005/8/layout/vList2"/>
    <dgm:cxn modelId="{1066A84D-FC7D-4E5A-A8B5-9092D885898C}" type="presParOf" srcId="{E159E0F3-3522-42E4-AC6B-9870CCFD515C}" destId="{EA07498B-742F-4624-987E-C1B82AF558C5}" srcOrd="2" destOrd="0" presId="urn:microsoft.com/office/officeart/2005/8/layout/vList2"/>
    <dgm:cxn modelId="{04C70F89-E9D4-4B05-99DC-08F1C7B172C3}" type="presParOf" srcId="{E159E0F3-3522-42E4-AC6B-9870CCFD515C}" destId="{A395F806-7067-44D5-A80E-8B28931BBAFB}" srcOrd="3" destOrd="0" presId="urn:microsoft.com/office/officeart/2005/8/layout/vList2"/>
    <dgm:cxn modelId="{49F16576-1798-43B2-B69F-DF9854672976}" type="presParOf" srcId="{E159E0F3-3522-42E4-AC6B-9870CCFD515C}" destId="{FB4B3470-573C-4A38-8813-DBB6C0966318}" srcOrd="4" destOrd="0" presId="urn:microsoft.com/office/officeart/2005/8/layout/vList2"/>
    <dgm:cxn modelId="{9CE10C2A-A15D-4E63-909C-A6E573D8E675}" type="presParOf" srcId="{E159E0F3-3522-42E4-AC6B-9870CCFD515C}" destId="{1F61B965-31D4-4651-8219-810501B4C766}" srcOrd="5" destOrd="0" presId="urn:microsoft.com/office/officeart/2005/8/layout/vList2"/>
    <dgm:cxn modelId="{5F0455F8-34A4-4EEA-A025-A2D341DC7B53}" type="presParOf" srcId="{E159E0F3-3522-42E4-AC6B-9870CCFD515C}" destId="{ABDC11A0-7231-464C-A62F-668065B88AEB}" srcOrd="6" destOrd="0" presId="urn:microsoft.com/office/officeart/2005/8/layout/vList2"/>
    <dgm:cxn modelId="{91823788-CED5-4BE2-87F4-8F97F6B4E09F}" type="presParOf" srcId="{E159E0F3-3522-42E4-AC6B-9870CCFD515C}" destId="{3CC31879-D41E-4178-BF5B-7B44D3921BA0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4A66E43C-A3B8-4423-B324-3A71EAA68D57}" type="doc">
      <dgm:prSet loTypeId="urn:microsoft.com/office/officeart/2005/8/layout/vList2" loCatId="list" qsTypeId="urn:microsoft.com/office/officeart/2005/8/quickstyle/3d1" qsCatId="3D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307F1451-DC4A-4A43-9A40-698FAF3AAF23}">
      <dgm:prSet custT="1"/>
      <dgm:spPr/>
      <dgm:t>
        <a:bodyPr/>
        <a:lstStyle/>
        <a:p>
          <a:r>
            <a:rPr lang="en-US" sz="1250" dirty="0"/>
            <a:t>E coli, salmonella, shigella, cholera, campylobacter, C. </a:t>
          </a:r>
          <a:r>
            <a:rPr lang="en-US" sz="1250" dirty="0" err="1"/>
            <a:t>dif</a:t>
          </a:r>
          <a:r>
            <a:rPr lang="en-US" sz="1250" dirty="0"/>
            <a:t>, rotavirus, Norwalk, adenovirus, hepatitis viruses, giardia, entamoeba, medications, food poisoning</a:t>
          </a:r>
        </a:p>
      </dgm:t>
    </dgm:pt>
    <dgm:pt modelId="{9A10D90B-DC29-4519-8903-D23A12CDBFDF}" type="parTrans" cxnId="{7664A254-DA4C-4340-925C-003570BD8503}">
      <dgm:prSet/>
      <dgm:spPr/>
      <dgm:t>
        <a:bodyPr/>
        <a:lstStyle/>
        <a:p>
          <a:endParaRPr lang="en-US"/>
        </a:p>
      </dgm:t>
    </dgm:pt>
    <dgm:pt modelId="{0854D02C-E503-419C-8308-4C9F174F6FE3}" type="sibTrans" cxnId="{7664A254-DA4C-4340-925C-003570BD8503}">
      <dgm:prSet/>
      <dgm:spPr/>
      <dgm:t>
        <a:bodyPr/>
        <a:lstStyle/>
        <a:p>
          <a:endParaRPr lang="en-US"/>
        </a:p>
      </dgm:t>
    </dgm:pt>
    <dgm:pt modelId="{74A78BDE-8A60-4135-A3F2-CD2019774863}">
      <dgm:prSet custT="1"/>
      <dgm:spPr/>
      <dgm:t>
        <a:bodyPr/>
        <a:lstStyle/>
        <a:p>
          <a:r>
            <a:rPr lang="en-US" sz="1400" dirty="0"/>
            <a:t>Rehydrate orally or if needed intravenously</a:t>
          </a:r>
        </a:p>
      </dgm:t>
    </dgm:pt>
    <dgm:pt modelId="{5DD7D92B-D530-4F34-9140-CCADAF2E4D28}" type="parTrans" cxnId="{2F4E4B41-B692-44CA-AA08-8A413350A015}">
      <dgm:prSet/>
      <dgm:spPr/>
      <dgm:t>
        <a:bodyPr/>
        <a:lstStyle/>
        <a:p>
          <a:endParaRPr lang="en-US"/>
        </a:p>
      </dgm:t>
    </dgm:pt>
    <dgm:pt modelId="{904A84E8-A79F-4FF9-9C16-201CA36BF707}" type="sibTrans" cxnId="{2F4E4B41-B692-44CA-AA08-8A413350A015}">
      <dgm:prSet/>
      <dgm:spPr/>
      <dgm:t>
        <a:bodyPr/>
        <a:lstStyle/>
        <a:p>
          <a:endParaRPr lang="en-US"/>
        </a:p>
      </dgm:t>
    </dgm:pt>
    <dgm:pt modelId="{9B14EC0D-DBB3-4A22-9BA6-34A8B20112E6}">
      <dgm:prSet custT="1"/>
      <dgm:spPr/>
      <dgm:t>
        <a:bodyPr/>
        <a:lstStyle/>
        <a:p>
          <a:r>
            <a:rPr lang="en-US" sz="1400" dirty="0"/>
            <a:t>Stool studies x3 for WBC, gram stain, O&amp;P</a:t>
          </a:r>
        </a:p>
      </dgm:t>
    </dgm:pt>
    <dgm:pt modelId="{2F2456B5-9E43-4872-A9B9-5DD5F16BDBAA}" type="parTrans" cxnId="{6B35674E-C321-42BC-A1EA-42B220E49FC1}">
      <dgm:prSet/>
      <dgm:spPr/>
      <dgm:t>
        <a:bodyPr/>
        <a:lstStyle/>
        <a:p>
          <a:endParaRPr lang="en-US"/>
        </a:p>
      </dgm:t>
    </dgm:pt>
    <dgm:pt modelId="{2737E0AA-CB15-493D-BAB5-7F763AF91FD6}" type="sibTrans" cxnId="{6B35674E-C321-42BC-A1EA-42B220E49FC1}">
      <dgm:prSet/>
      <dgm:spPr/>
      <dgm:t>
        <a:bodyPr/>
        <a:lstStyle/>
        <a:p>
          <a:endParaRPr lang="en-US"/>
        </a:p>
      </dgm:t>
    </dgm:pt>
    <dgm:pt modelId="{B3D0CF19-50B4-46FC-97AA-CF3BA0A018EA}">
      <dgm:prSet custT="1"/>
      <dgm:spPr/>
      <dgm:t>
        <a:bodyPr/>
        <a:lstStyle/>
        <a:p>
          <a:r>
            <a:rPr lang="en-US" sz="1400" dirty="0"/>
            <a:t>Bacteria: Ciprofloxacin 500mg bid or nalidixic acid 500mg </a:t>
          </a:r>
          <a:r>
            <a:rPr lang="en-US" sz="1400" dirty="0" err="1"/>
            <a:t>qid</a:t>
          </a:r>
          <a:r>
            <a:rPr lang="en-US" sz="1400" dirty="0"/>
            <a:t> </a:t>
          </a:r>
        </a:p>
      </dgm:t>
    </dgm:pt>
    <dgm:pt modelId="{96CE8748-6294-4188-BF34-5BCBDF7BA978}" type="parTrans" cxnId="{0C14B353-AB9C-4160-9E40-668063815E26}">
      <dgm:prSet/>
      <dgm:spPr/>
      <dgm:t>
        <a:bodyPr/>
        <a:lstStyle/>
        <a:p>
          <a:endParaRPr lang="en-US"/>
        </a:p>
      </dgm:t>
    </dgm:pt>
    <dgm:pt modelId="{0FB82DCE-3FC4-4A34-BEA9-E3C63FBA39ED}" type="sibTrans" cxnId="{0C14B353-AB9C-4160-9E40-668063815E26}">
      <dgm:prSet/>
      <dgm:spPr/>
      <dgm:t>
        <a:bodyPr/>
        <a:lstStyle/>
        <a:p>
          <a:endParaRPr lang="en-US"/>
        </a:p>
      </dgm:t>
    </dgm:pt>
    <dgm:pt modelId="{FA2CAEA5-A5AC-4F5D-95D3-8842ADD51168}">
      <dgm:prSet custT="1"/>
      <dgm:spPr/>
      <dgm:t>
        <a:bodyPr/>
        <a:lstStyle/>
        <a:p>
          <a:r>
            <a:rPr lang="en-US" sz="1400" dirty="0"/>
            <a:t>Giardia, entamoeba &amp; C. </a:t>
          </a:r>
          <a:r>
            <a:rPr lang="en-US" sz="1400" dirty="0" err="1"/>
            <a:t>dif</a:t>
          </a:r>
          <a:r>
            <a:rPr lang="en-US" sz="1400" dirty="0"/>
            <a:t>: Metronidazole 400mg </a:t>
          </a:r>
          <a:r>
            <a:rPr lang="en-US" sz="1400" dirty="0" err="1"/>
            <a:t>tid</a:t>
          </a:r>
          <a:r>
            <a:rPr lang="en-US" sz="1400" dirty="0"/>
            <a:t> x10-14 days</a:t>
          </a:r>
        </a:p>
      </dgm:t>
    </dgm:pt>
    <dgm:pt modelId="{41BE7087-AF15-40A7-A6DA-FD02FE9E097C}" type="parTrans" cxnId="{65813ACA-7023-49F9-B6F5-043B50B7005E}">
      <dgm:prSet/>
      <dgm:spPr/>
      <dgm:t>
        <a:bodyPr/>
        <a:lstStyle/>
        <a:p>
          <a:endParaRPr lang="en-US"/>
        </a:p>
      </dgm:t>
    </dgm:pt>
    <dgm:pt modelId="{D1930B9A-63F3-4EFB-8C03-CE752C970039}" type="sibTrans" cxnId="{65813ACA-7023-49F9-B6F5-043B50B7005E}">
      <dgm:prSet/>
      <dgm:spPr/>
      <dgm:t>
        <a:bodyPr/>
        <a:lstStyle/>
        <a:p>
          <a:endParaRPr lang="en-US"/>
        </a:p>
      </dgm:t>
    </dgm:pt>
    <dgm:pt modelId="{6AF6C128-10B8-4701-B3F6-CD53544823D6}">
      <dgm:prSet custT="1"/>
      <dgm:spPr/>
      <dgm:t>
        <a:bodyPr/>
        <a:lstStyle/>
        <a:p>
          <a:r>
            <a:rPr lang="en-US" sz="1400" dirty="0"/>
            <a:t>Empiric: Cipro 500mg bid + metronidazole 400mg </a:t>
          </a:r>
          <a:r>
            <a:rPr lang="en-US" sz="1400" dirty="0" err="1"/>
            <a:t>tid</a:t>
          </a:r>
          <a:r>
            <a:rPr lang="en-US" sz="1400" dirty="0"/>
            <a:t> x7 days</a:t>
          </a:r>
        </a:p>
      </dgm:t>
    </dgm:pt>
    <dgm:pt modelId="{8BB06C55-88EA-4E3E-8A6B-69DE250D105D}" type="parTrans" cxnId="{2096B4D6-EA87-42A5-8C37-C7D984D32855}">
      <dgm:prSet/>
      <dgm:spPr/>
      <dgm:t>
        <a:bodyPr/>
        <a:lstStyle/>
        <a:p>
          <a:endParaRPr lang="en-US"/>
        </a:p>
      </dgm:t>
    </dgm:pt>
    <dgm:pt modelId="{CECDCFF6-77B0-4DB6-BB7B-DA7340D16CD9}" type="sibTrans" cxnId="{2096B4D6-EA87-42A5-8C37-C7D984D32855}">
      <dgm:prSet/>
      <dgm:spPr/>
      <dgm:t>
        <a:bodyPr/>
        <a:lstStyle/>
        <a:p>
          <a:endParaRPr lang="en-US"/>
        </a:p>
      </dgm:t>
    </dgm:pt>
    <dgm:pt modelId="{0A303A07-2759-4660-A5C5-111E617CD66D}" type="pres">
      <dgm:prSet presAssocID="{4A66E43C-A3B8-4423-B324-3A71EAA68D57}" presName="linear" presStyleCnt="0">
        <dgm:presLayoutVars>
          <dgm:animLvl val="lvl"/>
          <dgm:resizeHandles val="exact"/>
        </dgm:presLayoutVars>
      </dgm:prSet>
      <dgm:spPr/>
    </dgm:pt>
    <dgm:pt modelId="{F78080A6-1E30-4F44-910B-9C280FFF3FCD}" type="pres">
      <dgm:prSet presAssocID="{307F1451-DC4A-4A43-9A40-698FAF3AAF23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4ACEED38-A9A8-4E9B-8F9D-F9AEE0349596}" type="pres">
      <dgm:prSet presAssocID="{0854D02C-E503-419C-8308-4C9F174F6FE3}" presName="spacer" presStyleCnt="0"/>
      <dgm:spPr/>
    </dgm:pt>
    <dgm:pt modelId="{8E3B998D-C576-44FC-82DB-E28F50A1225A}" type="pres">
      <dgm:prSet presAssocID="{74A78BDE-8A60-4135-A3F2-CD2019774863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82118E0C-5CA1-455A-81CC-24B16ED74B11}" type="pres">
      <dgm:prSet presAssocID="{904A84E8-A79F-4FF9-9C16-201CA36BF707}" presName="spacer" presStyleCnt="0"/>
      <dgm:spPr/>
    </dgm:pt>
    <dgm:pt modelId="{4CEAD462-FC5B-4E42-B723-9011D46F8E20}" type="pres">
      <dgm:prSet presAssocID="{9B14EC0D-DBB3-4A22-9BA6-34A8B20112E6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5CE85653-C70C-426A-B125-A6C7A3C0AC10}" type="pres">
      <dgm:prSet presAssocID="{2737E0AA-CB15-493D-BAB5-7F763AF91FD6}" presName="spacer" presStyleCnt="0"/>
      <dgm:spPr/>
    </dgm:pt>
    <dgm:pt modelId="{B4AEBD15-DCFD-4286-B32B-3881F11AD754}" type="pres">
      <dgm:prSet presAssocID="{B3D0CF19-50B4-46FC-97AA-CF3BA0A018EA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CF83495A-0506-4E6D-B199-AA066DBEF081}" type="pres">
      <dgm:prSet presAssocID="{0FB82DCE-3FC4-4A34-BEA9-E3C63FBA39ED}" presName="spacer" presStyleCnt="0"/>
      <dgm:spPr/>
    </dgm:pt>
    <dgm:pt modelId="{6DF27529-A0EC-40AD-8F1E-C5B35005A37D}" type="pres">
      <dgm:prSet presAssocID="{FA2CAEA5-A5AC-4F5D-95D3-8842ADD51168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C09F8BD8-9282-4A90-9CC3-2BD601542052}" type="pres">
      <dgm:prSet presAssocID="{D1930B9A-63F3-4EFB-8C03-CE752C970039}" presName="spacer" presStyleCnt="0"/>
      <dgm:spPr/>
    </dgm:pt>
    <dgm:pt modelId="{D41D6E8C-389C-4475-B15D-F9B9EFDF8BDB}" type="pres">
      <dgm:prSet presAssocID="{6AF6C128-10B8-4701-B3F6-CD53544823D6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073D2215-3E5C-43B2-AFCC-11A989E5C2D8}" type="presOf" srcId="{6AF6C128-10B8-4701-B3F6-CD53544823D6}" destId="{D41D6E8C-389C-4475-B15D-F9B9EFDF8BDB}" srcOrd="0" destOrd="0" presId="urn:microsoft.com/office/officeart/2005/8/layout/vList2"/>
    <dgm:cxn modelId="{0DB6832C-FD41-475A-97CF-4E75F6FFAD5A}" type="presOf" srcId="{9B14EC0D-DBB3-4A22-9BA6-34A8B20112E6}" destId="{4CEAD462-FC5B-4E42-B723-9011D46F8E20}" srcOrd="0" destOrd="0" presId="urn:microsoft.com/office/officeart/2005/8/layout/vList2"/>
    <dgm:cxn modelId="{5A66AD3B-7CF1-403F-B649-EF508D88FC20}" type="presOf" srcId="{FA2CAEA5-A5AC-4F5D-95D3-8842ADD51168}" destId="{6DF27529-A0EC-40AD-8F1E-C5B35005A37D}" srcOrd="0" destOrd="0" presId="urn:microsoft.com/office/officeart/2005/8/layout/vList2"/>
    <dgm:cxn modelId="{2F4E4B41-B692-44CA-AA08-8A413350A015}" srcId="{4A66E43C-A3B8-4423-B324-3A71EAA68D57}" destId="{74A78BDE-8A60-4135-A3F2-CD2019774863}" srcOrd="1" destOrd="0" parTransId="{5DD7D92B-D530-4F34-9140-CCADAF2E4D28}" sibTransId="{904A84E8-A79F-4FF9-9C16-201CA36BF707}"/>
    <dgm:cxn modelId="{6A4F966C-25F2-4DC1-B2E8-9FA877496747}" type="presOf" srcId="{B3D0CF19-50B4-46FC-97AA-CF3BA0A018EA}" destId="{B4AEBD15-DCFD-4286-B32B-3881F11AD754}" srcOrd="0" destOrd="0" presId="urn:microsoft.com/office/officeart/2005/8/layout/vList2"/>
    <dgm:cxn modelId="{6B35674E-C321-42BC-A1EA-42B220E49FC1}" srcId="{4A66E43C-A3B8-4423-B324-3A71EAA68D57}" destId="{9B14EC0D-DBB3-4A22-9BA6-34A8B20112E6}" srcOrd="2" destOrd="0" parTransId="{2F2456B5-9E43-4872-A9B9-5DD5F16BDBAA}" sibTransId="{2737E0AA-CB15-493D-BAB5-7F763AF91FD6}"/>
    <dgm:cxn modelId="{0C14B353-AB9C-4160-9E40-668063815E26}" srcId="{4A66E43C-A3B8-4423-B324-3A71EAA68D57}" destId="{B3D0CF19-50B4-46FC-97AA-CF3BA0A018EA}" srcOrd="3" destOrd="0" parTransId="{96CE8748-6294-4188-BF34-5BCBDF7BA978}" sibTransId="{0FB82DCE-3FC4-4A34-BEA9-E3C63FBA39ED}"/>
    <dgm:cxn modelId="{7664A254-DA4C-4340-925C-003570BD8503}" srcId="{4A66E43C-A3B8-4423-B324-3A71EAA68D57}" destId="{307F1451-DC4A-4A43-9A40-698FAF3AAF23}" srcOrd="0" destOrd="0" parTransId="{9A10D90B-DC29-4519-8903-D23A12CDBFDF}" sibTransId="{0854D02C-E503-419C-8308-4C9F174F6FE3}"/>
    <dgm:cxn modelId="{B5E5BEA7-02D3-4DCF-85B7-90181D1CE2DE}" type="presOf" srcId="{307F1451-DC4A-4A43-9A40-698FAF3AAF23}" destId="{F78080A6-1E30-4F44-910B-9C280FFF3FCD}" srcOrd="0" destOrd="0" presId="urn:microsoft.com/office/officeart/2005/8/layout/vList2"/>
    <dgm:cxn modelId="{65813ACA-7023-49F9-B6F5-043B50B7005E}" srcId="{4A66E43C-A3B8-4423-B324-3A71EAA68D57}" destId="{FA2CAEA5-A5AC-4F5D-95D3-8842ADD51168}" srcOrd="4" destOrd="0" parTransId="{41BE7087-AF15-40A7-A6DA-FD02FE9E097C}" sibTransId="{D1930B9A-63F3-4EFB-8C03-CE752C970039}"/>
    <dgm:cxn modelId="{2096B4D6-EA87-42A5-8C37-C7D984D32855}" srcId="{4A66E43C-A3B8-4423-B324-3A71EAA68D57}" destId="{6AF6C128-10B8-4701-B3F6-CD53544823D6}" srcOrd="5" destOrd="0" parTransId="{8BB06C55-88EA-4E3E-8A6B-69DE250D105D}" sibTransId="{CECDCFF6-77B0-4DB6-BB7B-DA7340D16CD9}"/>
    <dgm:cxn modelId="{313D7ED8-885B-42C4-A68E-56DBC7DA1599}" type="presOf" srcId="{74A78BDE-8A60-4135-A3F2-CD2019774863}" destId="{8E3B998D-C576-44FC-82DB-E28F50A1225A}" srcOrd="0" destOrd="0" presId="urn:microsoft.com/office/officeart/2005/8/layout/vList2"/>
    <dgm:cxn modelId="{8630F2EC-5BA2-4FA7-B932-75CB6CA7AC52}" type="presOf" srcId="{4A66E43C-A3B8-4423-B324-3A71EAA68D57}" destId="{0A303A07-2759-4660-A5C5-111E617CD66D}" srcOrd="0" destOrd="0" presId="urn:microsoft.com/office/officeart/2005/8/layout/vList2"/>
    <dgm:cxn modelId="{410D618A-DA31-4CC6-9F2B-5449A92EF3A4}" type="presParOf" srcId="{0A303A07-2759-4660-A5C5-111E617CD66D}" destId="{F78080A6-1E30-4F44-910B-9C280FFF3FCD}" srcOrd="0" destOrd="0" presId="urn:microsoft.com/office/officeart/2005/8/layout/vList2"/>
    <dgm:cxn modelId="{BE5FFBFE-9717-4627-B1C1-F30EBA444690}" type="presParOf" srcId="{0A303A07-2759-4660-A5C5-111E617CD66D}" destId="{4ACEED38-A9A8-4E9B-8F9D-F9AEE0349596}" srcOrd="1" destOrd="0" presId="urn:microsoft.com/office/officeart/2005/8/layout/vList2"/>
    <dgm:cxn modelId="{A74C7B61-A6B2-4C1B-A58F-5EEEFC4D6B65}" type="presParOf" srcId="{0A303A07-2759-4660-A5C5-111E617CD66D}" destId="{8E3B998D-C576-44FC-82DB-E28F50A1225A}" srcOrd="2" destOrd="0" presId="urn:microsoft.com/office/officeart/2005/8/layout/vList2"/>
    <dgm:cxn modelId="{5E8F65F8-A4CB-4C8E-A1EE-356BED94F65B}" type="presParOf" srcId="{0A303A07-2759-4660-A5C5-111E617CD66D}" destId="{82118E0C-5CA1-455A-81CC-24B16ED74B11}" srcOrd="3" destOrd="0" presId="urn:microsoft.com/office/officeart/2005/8/layout/vList2"/>
    <dgm:cxn modelId="{E851F83F-1FC9-42FD-ACC4-62C32C2B5DFB}" type="presParOf" srcId="{0A303A07-2759-4660-A5C5-111E617CD66D}" destId="{4CEAD462-FC5B-4E42-B723-9011D46F8E20}" srcOrd="4" destOrd="0" presId="urn:microsoft.com/office/officeart/2005/8/layout/vList2"/>
    <dgm:cxn modelId="{ADDA06C1-C8D1-4A08-8D01-8AF7A7A69D31}" type="presParOf" srcId="{0A303A07-2759-4660-A5C5-111E617CD66D}" destId="{5CE85653-C70C-426A-B125-A6C7A3C0AC10}" srcOrd="5" destOrd="0" presId="urn:microsoft.com/office/officeart/2005/8/layout/vList2"/>
    <dgm:cxn modelId="{26C66BC7-056B-422E-AEDE-C8E772CA2FD7}" type="presParOf" srcId="{0A303A07-2759-4660-A5C5-111E617CD66D}" destId="{B4AEBD15-DCFD-4286-B32B-3881F11AD754}" srcOrd="6" destOrd="0" presId="urn:microsoft.com/office/officeart/2005/8/layout/vList2"/>
    <dgm:cxn modelId="{E3800757-D0B5-4EF9-9C7D-F50C6405A99D}" type="presParOf" srcId="{0A303A07-2759-4660-A5C5-111E617CD66D}" destId="{CF83495A-0506-4E6D-B199-AA066DBEF081}" srcOrd="7" destOrd="0" presId="urn:microsoft.com/office/officeart/2005/8/layout/vList2"/>
    <dgm:cxn modelId="{FB9D70D3-7266-47A3-9F81-6E19B70E3580}" type="presParOf" srcId="{0A303A07-2759-4660-A5C5-111E617CD66D}" destId="{6DF27529-A0EC-40AD-8F1E-C5B35005A37D}" srcOrd="8" destOrd="0" presId="urn:microsoft.com/office/officeart/2005/8/layout/vList2"/>
    <dgm:cxn modelId="{173B34CC-2C39-4D03-9A29-280B530E2E22}" type="presParOf" srcId="{0A303A07-2759-4660-A5C5-111E617CD66D}" destId="{C09F8BD8-9282-4A90-9CC3-2BD601542052}" srcOrd="9" destOrd="0" presId="urn:microsoft.com/office/officeart/2005/8/layout/vList2"/>
    <dgm:cxn modelId="{B3EFDF87-BA1E-45C6-A5F1-89F947CFE31E}" type="presParOf" srcId="{0A303A07-2759-4660-A5C5-111E617CD66D}" destId="{D41D6E8C-389C-4475-B15D-F9B9EFDF8BDB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D7679BF4-9710-411F-AD4D-D9ADE956AE76}" type="doc">
      <dgm:prSet loTypeId="urn:microsoft.com/office/officeart/2005/8/layout/vList2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70715A9-7757-4FF1-B4F8-6300239AE1BC}">
      <dgm:prSet/>
      <dgm:spPr/>
      <dgm:t>
        <a:bodyPr/>
        <a:lstStyle/>
        <a:p>
          <a:r>
            <a:rPr lang="en-US"/>
            <a:t>Often have wasting</a:t>
          </a:r>
        </a:p>
      </dgm:t>
    </dgm:pt>
    <dgm:pt modelId="{C88960D4-8851-4509-9450-3DD5C3174CA0}" type="parTrans" cxnId="{8E7C2DFC-4E57-4F35-8E51-AE65420E713E}">
      <dgm:prSet/>
      <dgm:spPr/>
      <dgm:t>
        <a:bodyPr/>
        <a:lstStyle/>
        <a:p>
          <a:endParaRPr lang="en-US"/>
        </a:p>
      </dgm:t>
    </dgm:pt>
    <dgm:pt modelId="{69DA492C-EC09-441A-8691-BDD7841067D8}" type="sibTrans" cxnId="{8E7C2DFC-4E57-4F35-8E51-AE65420E713E}">
      <dgm:prSet/>
      <dgm:spPr/>
      <dgm:t>
        <a:bodyPr/>
        <a:lstStyle/>
        <a:p>
          <a:endParaRPr lang="en-US"/>
        </a:p>
      </dgm:t>
    </dgm:pt>
    <dgm:pt modelId="{059A075B-AC23-48E3-9ADD-4002C5B0B841}">
      <dgm:prSet/>
      <dgm:spPr/>
      <dgm:t>
        <a:bodyPr/>
        <a:lstStyle/>
        <a:p>
          <a:r>
            <a:rPr lang="en-US"/>
            <a:t>Stool studies x3 for wbc, gram stain, O&amp;P</a:t>
          </a:r>
        </a:p>
      </dgm:t>
    </dgm:pt>
    <dgm:pt modelId="{ABE10ECA-8260-45B7-962C-815689D236B5}" type="parTrans" cxnId="{5E3D02BB-483A-4DC9-A07A-4557AB79271C}">
      <dgm:prSet/>
      <dgm:spPr/>
      <dgm:t>
        <a:bodyPr/>
        <a:lstStyle/>
        <a:p>
          <a:endParaRPr lang="en-US"/>
        </a:p>
      </dgm:t>
    </dgm:pt>
    <dgm:pt modelId="{0CD8ECEF-A5B8-4500-86A2-F5AB528DBA14}" type="sibTrans" cxnId="{5E3D02BB-483A-4DC9-A07A-4557AB79271C}">
      <dgm:prSet/>
      <dgm:spPr/>
      <dgm:t>
        <a:bodyPr/>
        <a:lstStyle/>
        <a:p>
          <a:endParaRPr lang="en-US"/>
        </a:p>
      </dgm:t>
    </dgm:pt>
    <dgm:pt modelId="{8279C6D1-38BC-409F-A43F-46EA4D88B1B6}">
      <dgm:prSet/>
      <dgm:spPr/>
      <dgm:t>
        <a:bodyPr/>
        <a:lstStyle/>
        <a:p>
          <a:r>
            <a:rPr lang="en-US"/>
            <a:t>Plus Ziehl-Neelsen for cryptospoidia, Isospora and cyclospora</a:t>
          </a:r>
        </a:p>
      </dgm:t>
    </dgm:pt>
    <dgm:pt modelId="{8DC9938E-8114-41E1-9626-43E7641672E5}" type="parTrans" cxnId="{B5D6E142-DF4E-46A7-9A18-474C192CE911}">
      <dgm:prSet/>
      <dgm:spPr/>
      <dgm:t>
        <a:bodyPr/>
        <a:lstStyle/>
        <a:p>
          <a:endParaRPr lang="en-US"/>
        </a:p>
      </dgm:t>
    </dgm:pt>
    <dgm:pt modelId="{551E3DB8-DDF9-472E-A647-73164986D775}" type="sibTrans" cxnId="{B5D6E142-DF4E-46A7-9A18-474C192CE911}">
      <dgm:prSet/>
      <dgm:spPr/>
      <dgm:t>
        <a:bodyPr/>
        <a:lstStyle/>
        <a:p>
          <a:endParaRPr lang="en-US"/>
        </a:p>
      </dgm:t>
    </dgm:pt>
    <dgm:pt modelId="{BE7605D9-D110-44E1-A316-1BE22A1C148B}">
      <dgm:prSet/>
      <dgm:spPr/>
      <dgm:t>
        <a:bodyPr/>
        <a:lstStyle/>
        <a:p>
          <a:r>
            <a:rPr lang="en-US"/>
            <a:t>ART is the definitive treatment</a:t>
          </a:r>
        </a:p>
      </dgm:t>
    </dgm:pt>
    <dgm:pt modelId="{64D895F2-BD38-4C9C-A911-26F4EFE1716E}" type="parTrans" cxnId="{46EE8109-712B-46FA-B647-1F66151A6A70}">
      <dgm:prSet/>
      <dgm:spPr/>
      <dgm:t>
        <a:bodyPr/>
        <a:lstStyle/>
        <a:p>
          <a:endParaRPr lang="en-US"/>
        </a:p>
      </dgm:t>
    </dgm:pt>
    <dgm:pt modelId="{482284EC-C696-4827-902D-750C296B1564}" type="sibTrans" cxnId="{46EE8109-712B-46FA-B647-1F66151A6A70}">
      <dgm:prSet/>
      <dgm:spPr/>
      <dgm:t>
        <a:bodyPr/>
        <a:lstStyle/>
        <a:p>
          <a:endParaRPr lang="en-US"/>
        </a:p>
      </dgm:t>
    </dgm:pt>
    <dgm:pt modelId="{93474AC2-CB0E-464B-B314-EE0797E440E7}">
      <dgm:prSet/>
      <dgm:spPr/>
      <dgm:t>
        <a:bodyPr/>
        <a:lstStyle/>
        <a:p>
          <a:r>
            <a:rPr lang="en-US"/>
            <a:t>Oral or LR IV fluids, electrolyte correction, nutritional replacement</a:t>
          </a:r>
        </a:p>
      </dgm:t>
    </dgm:pt>
    <dgm:pt modelId="{8B4116D9-11B7-4235-B65B-D2E69C2A3E2F}" type="parTrans" cxnId="{4178791B-008F-4FE0-9EF6-E9B80722E0D6}">
      <dgm:prSet/>
      <dgm:spPr/>
      <dgm:t>
        <a:bodyPr/>
        <a:lstStyle/>
        <a:p>
          <a:endParaRPr lang="en-US"/>
        </a:p>
      </dgm:t>
    </dgm:pt>
    <dgm:pt modelId="{A909DCB9-15C8-4171-A109-BFF160EFCD77}" type="sibTrans" cxnId="{4178791B-008F-4FE0-9EF6-E9B80722E0D6}">
      <dgm:prSet/>
      <dgm:spPr/>
      <dgm:t>
        <a:bodyPr/>
        <a:lstStyle/>
        <a:p>
          <a:endParaRPr lang="en-US"/>
        </a:p>
      </dgm:t>
    </dgm:pt>
    <dgm:pt modelId="{2616E807-209E-42B3-8FF5-322117F60510}">
      <dgm:prSet/>
      <dgm:spPr/>
      <dgm:t>
        <a:bodyPr/>
        <a:lstStyle/>
        <a:p>
          <a:r>
            <a:rPr lang="en-US"/>
            <a:t>Loperamide as needed</a:t>
          </a:r>
        </a:p>
      </dgm:t>
    </dgm:pt>
    <dgm:pt modelId="{810C4AAC-136E-458C-8DD4-AD2A2429D2EA}" type="parTrans" cxnId="{C8BFA1E2-49D1-4FC5-94D4-3AA67CFB8338}">
      <dgm:prSet/>
      <dgm:spPr/>
      <dgm:t>
        <a:bodyPr/>
        <a:lstStyle/>
        <a:p>
          <a:endParaRPr lang="en-US"/>
        </a:p>
      </dgm:t>
    </dgm:pt>
    <dgm:pt modelId="{3EFAD6D8-5194-4D8C-A6DD-14C08BEFE356}" type="sibTrans" cxnId="{C8BFA1E2-49D1-4FC5-94D4-3AA67CFB8338}">
      <dgm:prSet/>
      <dgm:spPr/>
      <dgm:t>
        <a:bodyPr/>
        <a:lstStyle/>
        <a:p>
          <a:endParaRPr lang="en-US"/>
        </a:p>
      </dgm:t>
    </dgm:pt>
    <dgm:pt modelId="{6CC18004-4751-454F-AAFB-6991E098F0DE}">
      <dgm:prSet/>
      <dgm:spPr/>
      <dgm:t>
        <a:bodyPr/>
        <a:lstStyle/>
        <a:p>
          <a:r>
            <a:rPr lang="en-US"/>
            <a:t>Empiric treatment: Cipro 500mg bid + metronidazole 400mg tid x7-10 days</a:t>
          </a:r>
        </a:p>
      </dgm:t>
    </dgm:pt>
    <dgm:pt modelId="{194385AB-7EE6-46D7-9535-F4A51CA3160D}" type="parTrans" cxnId="{69DFFD4A-0E5C-4AB1-9A61-26088479C421}">
      <dgm:prSet/>
      <dgm:spPr/>
      <dgm:t>
        <a:bodyPr/>
        <a:lstStyle/>
        <a:p>
          <a:endParaRPr lang="en-US"/>
        </a:p>
      </dgm:t>
    </dgm:pt>
    <dgm:pt modelId="{5CE1A996-B7D9-4E1A-87B0-DC42756E52A2}" type="sibTrans" cxnId="{69DFFD4A-0E5C-4AB1-9A61-26088479C421}">
      <dgm:prSet/>
      <dgm:spPr/>
      <dgm:t>
        <a:bodyPr/>
        <a:lstStyle/>
        <a:p>
          <a:endParaRPr lang="en-US"/>
        </a:p>
      </dgm:t>
    </dgm:pt>
    <dgm:pt modelId="{7D4C2512-DB96-4E3D-A18A-F9ECD9E31E7B}">
      <dgm:prSet/>
      <dgm:spPr/>
      <dgm:t>
        <a:bodyPr/>
        <a:lstStyle/>
        <a:p>
          <a:r>
            <a:rPr lang="en-US"/>
            <a:t>If no response: TMP-SMX 960mg QID + metronidazole 800mg tid x10 days</a:t>
          </a:r>
        </a:p>
      </dgm:t>
    </dgm:pt>
    <dgm:pt modelId="{4AB8284C-8DC8-4090-81A5-FB8C029F8997}" type="parTrans" cxnId="{51C37513-97DC-4AA1-83C6-B7979DEB193D}">
      <dgm:prSet/>
      <dgm:spPr/>
      <dgm:t>
        <a:bodyPr/>
        <a:lstStyle/>
        <a:p>
          <a:endParaRPr lang="en-US"/>
        </a:p>
      </dgm:t>
    </dgm:pt>
    <dgm:pt modelId="{C4FB867B-2143-4E4A-8BE3-12F7861E5E5E}" type="sibTrans" cxnId="{51C37513-97DC-4AA1-83C6-B7979DEB193D}">
      <dgm:prSet/>
      <dgm:spPr/>
      <dgm:t>
        <a:bodyPr/>
        <a:lstStyle/>
        <a:p>
          <a:endParaRPr lang="en-US"/>
        </a:p>
      </dgm:t>
    </dgm:pt>
    <dgm:pt modelId="{C61726C0-F543-419B-B1CF-40F87EDCD65A}">
      <dgm:prSet/>
      <dgm:spPr/>
      <dgm:t>
        <a:bodyPr/>
        <a:lstStyle/>
        <a:p>
          <a:r>
            <a:rPr lang="en-US" dirty="0"/>
            <a:t>Treats </a:t>
          </a:r>
          <a:r>
            <a:rPr lang="en-US" dirty="0" err="1"/>
            <a:t>Cystoisospora</a:t>
          </a:r>
          <a:r>
            <a:rPr lang="en-US" dirty="0"/>
            <a:t>, Cyclospora, giardia, entamoeba and most bacteria</a:t>
          </a:r>
        </a:p>
      </dgm:t>
    </dgm:pt>
    <dgm:pt modelId="{52F52470-2A61-4A0C-954D-40F8ADFE1A10}" type="parTrans" cxnId="{87634580-7FC5-4208-814B-F7F93CE54AC9}">
      <dgm:prSet/>
      <dgm:spPr/>
      <dgm:t>
        <a:bodyPr/>
        <a:lstStyle/>
        <a:p>
          <a:endParaRPr lang="en-US"/>
        </a:p>
      </dgm:t>
    </dgm:pt>
    <dgm:pt modelId="{CBC5C1FC-B8C2-4C6E-9451-BB419BCC04C2}" type="sibTrans" cxnId="{87634580-7FC5-4208-814B-F7F93CE54AC9}">
      <dgm:prSet/>
      <dgm:spPr/>
      <dgm:t>
        <a:bodyPr/>
        <a:lstStyle/>
        <a:p>
          <a:endParaRPr lang="en-US"/>
        </a:p>
      </dgm:t>
    </dgm:pt>
    <dgm:pt modelId="{914F3F71-E049-45B4-9E97-063881F2A479}">
      <dgm:prSet/>
      <dgm:spPr/>
      <dgm:t>
        <a:bodyPr/>
        <a:lstStyle/>
        <a:p>
          <a:r>
            <a:rPr lang="en-US" dirty="0"/>
            <a:t>If patient responds, consider extending TMP-SMX bid an additional 3 weeks to complete </a:t>
          </a:r>
          <a:r>
            <a:rPr lang="en-US" dirty="0" err="1"/>
            <a:t>Cystoisospora</a:t>
          </a:r>
          <a:r>
            <a:rPr lang="en-US" dirty="0"/>
            <a:t> treatment</a:t>
          </a:r>
        </a:p>
      </dgm:t>
    </dgm:pt>
    <dgm:pt modelId="{3F1AA3B3-1B24-4FFD-B21C-5E94B2D3528A}" type="parTrans" cxnId="{440F2ED8-CBB9-48A9-8364-724829B6BF3D}">
      <dgm:prSet/>
      <dgm:spPr/>
      <dgm:t>
        <a:bodyPr/>
        <a:lstStyle/>
        <a:p>
          <a:endParaRPr lang="en-US"/>
        </a:p>
      </dgm:t>
    </dgm:pt>
    <dgm:pt modelId="{71EE9706-ED6C-46C9-BCD2-E86D90E31EA7}" type="sibTrans" cxnId="{440F2ED8-CBB9-48A9-8364-724829B6BF3D}">
      <dgm:prSet/>
      <dgm:spPr/>
      <dgm:t>
        <a:bodyPr/>
        <a:lstStyle/>
        <a:p>
          <a:endParaRPr lang="en-US"/>
        </a:p>
      </dgm:t>
    </dgm:pt>
    <dgm:pt modelId="{FD275AD6-6204-40E7-93AC-3AEB18AE1305}">
      <dgm:prSet/>
      <dgm:spPr/>
      <dgm:t>
        <a:bodyPr/>
        <a:lstStyle/>
        <a:p>
          <a:r>
            <a:rPr lang="en-US"/>
            <a:t>Still no response add albendazole 400mg bid x3 weeks to treat microsporidiosis</a:t>
          </a:r>
        </a:p>
      </dgm:t>
    </dgm:pt>
    <dgm:pt modelId="{1C02CFF6-7A50-4A30-8D31-68E49BA0CA50}" type="parTrans" cxnId="{1A76E4B5-1C35-4A1A-9973-242DD72054F9}">
      <dgm:prSet/>
      <dgm:spPr/>
      <dgm:t>
        <a:bodyPr/>
        <a:lstStyle/>
        <a:p>
          <a:endParaRPr lang="en-US"/>
        </a:p>
      </dgm:t>
    </dgm:pt>
    <dgm:pt modelId="{CDE40B51-64AC-4F90-AE9C-5063B6EC3CB9}" type="sibTrans" cxnId="{1A76E4B5-1C35-4A1A-9973-242DD72054F9}">
      <dgm:prSet/>
      <dgm:spPr/>
      <dgm:t>
        <a:bodyPr/>
        <a:lstStyle/>
        <a:p>
          <a:endParaRPr lang="en-US"/>
        </a:p>
      </dgm:t>
    </dgm:pt>
    <dgm:pt modelId="{269980D9-3B70-4DE1-86A2-D2ECCC9A92A6}" type="pres">
      <dgm:prSet presAssocID="{D7679BF4-9710-411F-AD4D-D9ADE956AE76}" presName="linear" presStyleCnt="0">
        <dgm:presLayoutVars>
          <dgm:animLvl val="lvl"/>
          <dgm:resizeHandles val="exact"/>
        </dgm:presLayoutVars>
      </dgm:prSet>
      <dgm:spPr/>
    </dgm:pt>
    <dgm:pt modelId="{D2359453-41D6-4FC7-9A45-B983AB763E45}" type="pres">
      <dgm:prSet presAssocID="{A70715A9-7757-4FF1-B4F8-6300239AE1B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A893BBA2-8065-4024-823A-41735B3037B3}" type="pres">
      <dgm:prSet presAssocID="{69DA492C-EC09-441A-8691-BDD7841067D8}" presName="spacer" presStyleCnt="0"/>
      <dgm:spPr/>
    </dgm:pt>
    <dgm:pt modelId="{FD692A23-2D67-46A8-84DC-051DE1E4D2FD}" type="pres">
      <dgm:prSet presAssocID="{059A075B-AC23-48E3-9ADD-4002C5B0B841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21BA139-D0BA-447A-BD81-319CC14DC584}" type="pres">
      <dgm:prSet presAssocID="{059A075B-AC23-48E3-9ADD-4002C5B0B841}" presName="childText" presStyleLbl="revTx" presStyleIdx="0" presStyleCnt="3">
        <dgm:presLayoutVars>
          <dgm:bulletEnabled val="1"/>
        </dgm:presLayoutVars>
      </dgm:prSet>
      <dgm:spPr/>
    </dgm:pt>
    <dgm:pt modelId="{328CAD2C-59CF-4C23-A408-CB7677551462}" type="pres">
      <dgm:prSet presAssocID="{BE7605D9-D110-44E1-A316-1BE22A1C148B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606BB33-3A4B-46B8-83A0-43EE2C606331}" type="pres">
      <dgm:prSet presAssocID="{BE7605D9-D110-44E1-A316-1BE22A1C148B}" presName="childText" presStyleLbl="revTx" presStyleIdx="1" presStyleCnt="3">
        <dgm:presLayoutVars>
          <dgm:bulletEnabled val="1"/>
        </dgm:presLayoutVars>
      </dgm:prSet>
      <dgm:spPr/>
    </dgm:pt>
    <dgm:pt modelId="{FEB62D19-C8C1-47B0-9872-9B683236CA9E}" type="pres">
      <dgm:prSet presAssocID="{6CC18004-4751-454F-AAFB-6991E098F0DE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B1DFC928-4E1E-45D8-BC49-9701020A151B}" type="pres">
      <dgm:prSet presAssocID="{6CC18004-4751-454F-AAFB-6991E098F0DE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BCF5E705-3DBF-4540-9E7D-893655020AD5}" type="presOf" srcId="{BE7605D9-D110-44E1-A316-1BE22A1C148B}" destId="{328CAD2C-59CF-4C23-A408-CB7677551462}" srcOrd="0" destOrd="0" presId="urn:microsoft.com/office/officeart/2005/8/layout/vList2"/>
    <dgm:cxn modelId="{46EE8109-712B-46FA-B647-1F66151A6A70}" srcId="{D7679BF4-9710-411F-AD4D-D9ADE956AE76}" destId="{BE7605D9-D110-44E1-A316-1BE22A1C148B}" srcOrd="2" destOrd="0" parTransId="{64D895F2-BD38-4C9C-A911-26F4EFE1716E}" sibTransId="{482284EC-C696-4827-902D-750C296B1564}"/>
    <dgm:cxn modelId="{51C37513-97DC-4AA1-83C6-B7979DEB193D}" srcId="{6CC18004-4751-454F-AAFB-6991E098F0DE}" destId="{7D4C2512-DB96-4E3D-A18A-F9ECD9E31E7B}" srcOrd="0" destOrd="0" parTransId="{4AB8284C-8DC8-4090-81A5-FB8C029F8997}" sibTransId="{C4FB867B-2143-4E4A-8BE3-12F7861E5E5E}"/>
    <dgm:cxn modelId="{4178791B-008F-4FE0-9EF6-E9B80722E0D6}" srcId="{BE7605D9-D110-44E1-A316-1BE22A1C148B}" destId="{93474AC2-CB0E-464B-B314-EE0797E440E7}" srcOrd="0" destOrd="0" parTransId="{8B4116D9-11B7-4235-B65B-D2E69C2A3E2F}" sibTransId="{A909DCB9-15C8-4171-A109-BFF160EFCD77}"/>
    <dgm:cxn modelId="{193C2F23-FE37-4DCB-8402-D8304351042F}" type="presOf" srcId="{6CC18004-4751-454F-AAFB-6991E098F0DE}" destId="{FEB62D19-C8C1-47B0-9872-9B683236CA9E}" srcOrd="0" destOrd="0" presId="urn:microsoft.com/office/officeart/2005/8/layout/vList2"/>
    <dgm:cxn modelId="{B5D6E142-DF4E-46A7-9A18-474C192CE911}" srcId="{059A075B-AC23-48E3-9ADD-4002C5B0B841}" destId="{8279C6D1-38BC-409F-A43F-46EA4D88B1B6}" srcOrd="0" destOrd="0" parTransId="{8DC9938E-8114-41E1-9626-43E7641672E5}" sibTransId="{551E3DB8-DDF9-472E-A647-73164986D775}"/>
    <dgm:cxn modelId="{D948EE68-D8B3-49A8-B525-050628AF280C}" type="presOf" srcId="{7D4C2512-DB96-4E3D-A18A-F9ECD9E31E7B}" destId="{B1DFC928-4E1E-45D8-BC49-9701020A151B}" srcOrd="0" destOrd="0" presId="urn:microsoft.com/office/officeart/2005/8/layout/vList2"/>
    <dgm:cxn modelId="{69DFFD4A-0E5C-4AB1-9A61-26088479C421}" srcId="{D7679BF4-9710-411F-AD4D-D9ADE956AE76}" destId="{6CC18004-4751-454F-AAFB-6991E098F0DE}" srcOrd="3" destOrd="0" parTransId="{194385AB-7EE6-46D7-9535-F4A51CA3160D}" sibTransId="{5CE1A996-B7D9-4E1A-87B0-DC42756E52A2}"/>
    <dgm:cxn modelId="{AAC9936C-9B40-4B53-8307-CB1B5522F502}" type="presOf" srcId="{2616E807-209E-42B3-8FF5-322117F60510}" destId="{A606BB33-3A4B-46B8-83A0-43EE2C606331}" srcOrd="0" destOrd="1" presId="urn:microsoft.com/office/officeart/2005/8/layout/vList2"/>
    <dgm:cxn modelId="{C08CAF6C-9784-4BB8-B82F-7B7424310F54}" type="presOf" srcId="{FD275AD6-6204-40E7-93AC-3AEB18AE1305}" destId="{B1DFC928-4E1E-45D8-BC49-9701020A151B}" srcOrd="0" destOrd="3" presId="urn:microsoft.com/office/officeart/2005/8/layout/vList2"/>
    <dgm:cxn modelId="{9D4F0079-3A36-4BE5-BC65-F0BDBDF39E1B}" type="presOf" srcId="{D7679BF4-9710-411F-AD4D-D9ADE956AE76}" destId="{269980D9-3B70-4DE1-86A2-D2ECCC9A92A6}" srcOrd="0" destOrd="0" presId="urn:microsoft.com/office/officeart/2005/8/layout/vList2"/>
    <dgm:cxn modelId="{87634580-7FC5-4208-814B-F7F93CE54AC9}" srcId="{7D4C2512-DB96-4E3D-A18A-F9ECD9E31E7B}" destId="{C61726C0-F543-419B-B1CF-40F87EDCD65A}" srcOrd="0" destOrd="0" parTransId="{52F52470-2A61-4A0C-954D-40F8ADFE1A10}" sibTransId="{CBC5C1FC-B8C2-4C6E-9451-BB419BCC04C2}"/>
    <dgm:cxn modelId="{AF34D6A3-50CF-458B-8C42-991F4FE8827B}" type="presOf" srcId="{C61726C0-F543-419B-B1CF-40F87EDCD65A}" destId="{B1DFC928-4E1E-45D8-BC49-9701020A151B}" srcOrd="0" destOrd="1" presId="urn:microsoft.com/office/officeart/2005/8/layout/vList2"/>
    <dgm:cxn modelId="{0F7189A4-6EAB-453C-BC72-C3C9D5F50AE7}" type="presOf" srcId="{8279C6D1-38BC-409F-A43F-46EA4D88B1B6}" destId="{021BA139-D0BA-447A-BD81-319CC14DC584}" srcOrd="0" destOrd="0" presId="urn:microsoft.com/office/officeart/2005/8/layout/vList2"/>
    <dgm:cxn modelId="{29D94FA5-5771-4693-9E17-45CB55CC4E1C}" type="presOf" srcId="{914F3F71-E049-45B4-9E97-063881F2A479}" destId="{B1DFC928-4E1E-45D8-BC49-9701020A151B}" srcOrd="0" destOrd="2" presId="urn:microsoft.com/office/officeart/2005/8/layout/vList2"/>
    <dgm:cxn modelId="{1A76E4B5-1C35-4A1A-9973-242DD72054F9}" srcId="{6CC18004-4751-454F-AAFB-6991E098F0DE}" destId="{FD275AD6-6204-40E7-93AC-3AEB18AE1305}" srcOrd="1" destOrd="0" parTransId="{1C02CFF6-7A50-4A30-8D31-68E49BA0CA50}" sibTransId="{CDE40B51-64AC-4F90-AE9C-5063B6EC3CB9}"/>
    <dgm:cxn modelId="{5E3D02BB-483A-4DC9-A07A-4557AB79271C}" srcId="{D7679BF4-9710-411F-AD4D-D9ADE956AE76}" destId="{059A075B-AC23-48E3-9ADD-4002C5B0B841}" srcOrd="1" destOrd="0" parTransId="{ABE10ECA-8260-45B7-962C-815689D236B5}" sibTransId="{0CD8ECEF-A5B8-4500-86A2-F5AB528DBA14}"/>
    <dgm:cxn modelId="{440F2ED8-CBB9-48A9-8364-724829B6BF3D}" srcId="{7D4C2512-DB96-4E3D-A18A-F9ECD9E31E7B}" destId="{914F3F71-E049-45B4-9E97-063881F2A479}" srcOrd="1" destOrd="0" parTransId="{3F1AA3B3-1B24-4FFD-B21C-5E94B2D3528A}" sibTransId="{71EE9706-ED6C-46C9-BCD2-E86D90E31EA7}"/>
    <dgm:cxn modelId="{1C1A10DC-B9E6-40A7-8B6A-D28B2190B4B3}" type="presOf" srcId="{A70715A9-7757-4FF1-B4F8-6300239AE1BC}" destId="{D2359453-41D6-4FC7-9A45-B983AB763E45}" srcOrd="0" destOrd="0" presId="urn:microsoft.com/office/officeart/2005/8/layout/vList2"/>
    <dgm:cxn modelId="{C8BFA1E2-49D1-4FC5-94D4-3AA67CFB8338}" srcId="{BE7605D9-D110-44E1-A316-1BE22A1C148B}" destId="{2616E807-209E-42B3-8FF5-322117F60510}" srcOrd="1" destOrd="0" parTransId="{810C4AAC-136E-458C-8DD4-AD2A2429D2EA}" sibTransId="{3EFAD6D8-5194-4D8C-A6DD-14C08BEFE356}"/>
    <dgm:cxn modelId="{BE30A1F3-C1A9-4BFA-B9EB-17802F3EAE03}" type="presOf" srcId="{059A075B-AC23-48E3-9ADD-4002C5B0B841}" destId="{FD692A23-2D67-46A8-84DC-051DE1E4D2FD}" srcOrd="0" destOrd="0" presId="urn:microsoft.com/office/officeart/2005/8/layout/vList2"/>
    <dgm:cxn modelId="{3F7AA2F4-D19F-4BA0-8206-E4A07DBC8F2F}" type="presOf" srcId="{93474AC2-CB0E-464B-B314-EE0797E440E7}" destId="{A606BB33-3A4B-46B8-83A0-43EE2C606331}" srcOrd="0" destOrd="0" presId="urn:microsoft.com/office/officeart/2005/8/layout/vList2"/>
    <dgm:cxn modelId="{8E7C2DFC-4E57-4F35-8E51-AE65420E713E}" srcId="{D7679BF4-9710-411F-AD4D-D9ADE956AE76}" destId="{A70715A9-7757-4FF1-B4F8-6300239AE1BC}" srcOrd="0" destOrd="0" parTransId="{C88960D4-8851-4509-9450-3DD5C3174CA0}" sibTransId="{69DA492C-EC09-441A-8691-BDD7841067D8}"/>
    <dgm:cxn modelId="{3DA0D712-E557-4B27-AEE1-60DAF26CB0C6}" type="presParOf" srcId="{269980D9-3B70-4DE1-86A2-D2ECCC9A92A6}" destId="{D2359453-41D6-4FC7-9A45-B983AB763E45}" srcOrd="0" destOrd="0" presId="urn:microsoft.com/office/officeart/2005/8/layout/vList2"/>
    <dgm:cxn modelId="{EAA08705-A8F9-4145-BA60-EB51A395797B}" type="presParOf" srcId="{269980D9-3B70-4DE1-86A2-D2ECCC9A92A6}" destId="{A893BBA2-8065-4024-823A-41735B3037B3}" srcOrd="1" destOrd="0" presId="urn:microsoft.com/office/officeart/2005/8/layout/vList2"/>
    <dgm:cxn modelId="{DBF9443B-0F5E-47FE-A2CF-AF1F0318D32D}" type="presParOf" srcId="{269980D9-3B70-4DE1-86A2-D2ECCC9A92A6}" destId="{FD692A23-2D67-46A8-84DC-051DE1E4D2FD}" srcOrd="2" destOrd="0" presId="urn:microsoft.com/office/officeart/2005/8/layout/vList2"/>
    <dgm:cxn modelId="{19C90500-9E72-4344-8B36-ECE9FD48DCA4}" type="presParOf" srcId="{269980D9-3B70-4DE1-86A2-D2ECCC9A92A6}" destId="{021BA139-D0BA-447A-BD81-319CC14DC584}" srcOrd="3" destOrd="0" presId="urn:microsoft.com/office/officeart/2005/8/layout/vList2"/>
    <dgm:cxn modelId="{D5EA07A8-97A7-4A2C-B1A8-AF7390D10B27}" type="presParOf" srcId="{269980D9-3B70-4DE1-86A2-D2ECCC9A92A6}" destId="{328CAD2C-59CF-4C23-A408-CB7677551462}" srcOrd="4" destOrd="0" presId="urn:microsoft.com/office/officeart/2005/8/layout/vList2"/>
    <dgm:cxn modelId="{175FD664-D1FA-4677-9C20-E73AFCDB062E}" type="presParOf" srcId="{269980D9-3B70-4DE1-86A2-D2ECCC9A92A6}" destId="{A606BB33-3A4B-46B8-83A0-43EE2C606331}" srcOrd="5" destOrd="0" presId="urn:microsoft.com/office/officeart/2005/8/layout/vList2"/>
    <dgm:cxn modelId="{94153757-114F-40F0-9036-9CE533796B1D}" type="presParOf" srcId="{269980D9-3B70-4DE1-86A2-D2ECCC9A92A6}" destId="{FEB62D19-C8C1-47B0-9872-9B683236CA9E}" srcOrd="6" destOrd="0" presId="urn:microsoft.com/office/officeart/2005/8/layout/vList2"/>
    <dgm:cxn modelId="{CDEF966C-89A2-41C7-AE09-67EEEFE43186}" type="presParOf" srcId="{269980D9-3B70-4DE1-86A2-D2ECCC9A92A6}" destId="{B1DFC928-4E1E-45D8-BC49-9701020A151B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6D357D61-E617-43CD-BD27-7CDA1A3E906C}" type="doc">
      <dgm:prSet loTypeId="urn:microsoft.com/office/officeart/2005/8/layout/vList2" loCatId="list" qsTypeId="urn:microsoft.com/office/officeart/2005/8/quickstyle/3d1" qsCatId="3D" csTypeId="urn:microsoft.com/office/officeart/2005/8/colors/accent5_5" csCatId="accent5"/>
      <dgm:spPr/>
      <dgm:t>
        <a:bodyPr/>
        <a:lstStyle/>
        <a:p>
          <a:endParaRPr lang="en-US"/>
        </a:p>
      </dgm:t>
    </dgm:pt>
    <dgm:pt modelId="{62CFA908-A7E9-4BBE-8C6E-1661F898ED6F}">
      <dgm:prSet/>
      <dgm:spPr/>
      <dgm:t>
        <a:bodyPr/>
        <a:lstStyle/>
        <a:p>
          <a:r>
            <a:rPr lang="en-US"/>
            <a:t>Persistent diarrhea</a:t>
          </a:r>
        </a:p>
      </dgm:t>
    </dgm:pt>
    <dgm:pt modelId="{CF68C0D9-AE78-4214-AA01-252877F362A6}" type="parTrans" cxnId="{7C8497DA-F1DC-4244-93E5-9065196C02C4}">
      <dgm:prSet/>
      <dgm:spPr/>
      <dgm:t>
        <a:bodyPr/>
        <a:lstStyle/>
        <a:p>
          <a:endParaRPr lang="en-US"/>
        </a:p>
      </dgm:t>
    </dgm:pt>
    <dgm:pt modelId="{C7E875D2-9798-4A06-8DE8-1D4642B55EBD}" type="sibTrans" cxnId="{7C8497DA-F1DC-4244-93E5-9065196C02C4}">
      <dgm:prSet/>
      <dgm:spPr/>
      <dgm:t>
        <a:bodyPr/>
        <a:lstStyle/>
        <a:p>
          <a:endParaRPr lang="en-US"/>
        </a:p>
      </dgm:t>
    </dgm:pt>
    <dgm:pt modelId="{73254C07-C4BE-41E3-B666-891EC00269CB}" type="pres">
      <dgm:prSet presAssocID="{6D357D61-E617-43CD-BD27-7CDA1A3E906C}" presName="linear" presStyleCnt="0">
        <dgm:presLayoutVars>
          <dgm:animLvl val="lvl"/>
          <dgm:resizeHandles val="exact"/>
        </dgm:presLayoutVars>
      </dgm:prSet>
      <dgm:spPr/>
    </dgm:pt>
    <dgm:pt modelId="{AEED84F3-2251-42B4-93CF-D5713F966850}" type="pres">
      <dgm:prSet presAssocID="{62CFA908-A7E9-4BBE-8C6E-1661F898ED6F}" presName="parentText" presStyleLbl="node1" presStyleIdx="0" presStyleCnt="1" custLinFactNeighborY="81258">
        <dgm:presLayoutVars>
          <dgm:chMax val="0"/>
          <dgm:bulletEnabled val="1"/>
        </dgm:presLayoutVars>
      </dgm:prSet>
      <dgm:spPr/>
    </dgm:pt>
  </dgm:ptLst>
  <dgm:cxnLst>
    <dgm:cxn modelId="{1DF33CB0-475E-4ACE-BB7E-3E1AD6923BA5}" type="presOf" srcId="{6D357D61-E617-43CD-BD27-7CDA1A3E906C}" destId="{73254C07-C4BE-41E3-B666-891EC00269CB}" srcOrd="0" destOrd="0" presId="urn:microsoft.com/office/officeart/2005/8/layout/vList2"/>
    <dgm:cxn modelId="{7C8497DA-F1DC-4244-93E5-9065196C02C4}" srcId="{6D357D61-E617-43CD-BD27-7CDA1A3E906C}" destId="{62CFA908-A7E9-4BBE-8C6E-1661F898ED6F}" srcOrd="0" destOrd="0" parTransId="{CF68C0D9-AE78-4214-AA01-252877F362A6}" sibTransId="{C7E875D2-9798-4A06-8DE8-1D4642B55EBD}"/>
    <dgm:cxn modelId="{7E7A20DB-037E-4A43-94EC-151175A081C2}" type="presOf" srcId="{62CFA908-A7E9-4BBE-8C6E-1661F898ED6F}" destId="{AEED84F3-2251-42B4-93CF-D5713F966850}" srcOrd="0" destOrd="0" presId="urn:microsoft.com/office/officeart/2005/8/layout/vList2"/>
    <dgm:cxn modelId="{F946346A-437E-4BD7-A9BB-910D8F5FFB81}" type="presParOf" srcId="{73254C07-C4BE-41E3-B666-891EC00269CB}" destId="{AEED84F3-2251-42B4-93CF-D5713F96685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A183FEE2-FB94-4F0B-84DA-D34F5012E34E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C7FA95A-22CA-47B7-B4FE-F5E99E19343C}">
      <dgm:prSet custT="1"/>
      <dgm:spPr/>
      <dgm:t>
        <a:bodyPr/>
        <a:lstStyle/>
        <a:p>
          <a:r>
            <a:rPr lang="en-US" sz="1400" b="1" dirty="0"/>
            <a:t>Cryptosporidiosis</a:t>
          </a:r>
          <a:r>
            <a:rPr lang="en-US" sz="1300" dirty="0"/>
            <a:t>: intracellular protozoan with fecal oral transmission, if CD4&gt;100 diarrhea can be self limited for 2-8 weeks.</a:t>
          </a:r>
        </a:p>
      </dgm:t>
    </dgm:pt>
    <dgm:pt modelId="{0B645F59-3DA7-4F30-AE75-99711DCC847F}" type="parTrans" cxnId="{3F2AC006-CA0C-4278-B245-1340C1545FFC}">
      <dgm:prSet/>
      <dgm:spPr/>
      <dgm:t>
        <a:bodyPr/>
        <a:lstStyle/>
        <a:p>
          <a:endParaRPr lang="en-US"/>
        </a:p>
      </dgm:t>
    </dgm:pt>
    <dgm:pt modelId="{F909C77A-E976-4FC1-95A1-48C6C12890D5}" type="sibTrans" cxnId="{3F2AC006-CA0C-4278-B245-1340C1545FFC}">
      <dgm:prSet/>
      <dgm:spPr/>
      <dgm:t>
        <a:bodyPr/>
        <a:lstStyle/>
        <a:p>
          <a:endParaRPr lang="en-US"/>
        </a:p>
      </dgm:t>
    </dgm:pt>
    <dgm:pt modelId="{53A3737C-F267-4D65-935C-D963D36C680B}">
      <dgm:prSet/>
      <dgm:spPr/>
      <dgm:t>
        <a:bodyPr/>
        <a:lstStyle/>
        <a:p>
          <a:r>
            <a:rPr lang="en-US"/>
            <a:t>Diagnosed with modified ZN stain</a:t>
          </a:r>
        </a:p>
      </dgm:t>
    </dgm:pt>
    <dgm:pt modelId="{50FDF0DB-3259-4CBE-B386-940C56485CDD}" type="parTrans" cxnId="{51313C9C-7C02-4A40-B67F-14A380E75A8F}">
      <dgm:prSet/>
      <dgm:spPr/>
      <dgm:t>
        <a:bodyPr/>
        <a:lstStyle/>
        <a:p>
          <a:endParaRPr lang="en-US"/>
        </a:p>
      </dgm:t>
    </dgm:pt>
    <dgm:pt modelId="{79D388A7-2E20-48B3-84F0-343B51D5C7EA}" type="sibTrans" cxnId="{51313C9C-7C02-4A40-B67F-14A380E75A8F}">
      <dgm:prSet/>
      <dgm:spPr/>
      <dgm:t>
        <a:bodyPr/>
        <a:lstStyle/>
        <a:p>
          <a:endParaRPr lang="en-US"/>
        </a:p>
      </dgm:t>
    </dgm:pt>
    <dgm:pt modelId="{CD6FA8EC-C137-4EA0-9BB8-28AFC3430526}">
      <dgm:prSet/>
      <dgm:spPr/>
      <dgm:t>
        <a:bodyPr/>
        <a:lstStyle/>
        <a:p>
          <a:r>
            <a:rPr lang="en-US"/>
            <a:t>No proven effective treatment.  Need ART.</a:t>
          </a:r>
        </a:p>
      </dgm:t>
    </dgm:pt>
    <dgm:pt modelId="{9A83DBCD-0737-4AEF-8E9C-10B16A1CCCFB}" type="parTrans" cxnId="{DDD4E055-F091-4A44-9C48-AE905D4DAFE6}">
      <dgm:prSet/>
      <dgm:spPr/>
      <dgm:t>
        <a:bodyPr/>
        <a:lstStyle/>
        <a:p>
          <a:endParaRPr lang="en-US"/>
        </a:p>
      </dgm:t>
    </dgm:pt>
    <dgm:pt modelId="{4295F465-12DE-4CD9-885D-2133CB463CA2}" type="sibTrans" cxnId="{DDD4E055-F091-4A44-9C48-AE905D4DAFE6}">
      <dgm:prSet/>
      <dgm:spPr/>
      <dgm:t>
        <a:bodyPr/>
        <a:lstStyle/>
        <a:p>
          <a:endParaRPr lang="en-US"/>
        </a:p>
      </dgm:t>
    </dgm:pt>
    <dgm:pt modelId="{71EEC4E6-688B-4C31-8E51-36EC07113AC8}">
      <dgm:prSet/>
      <dgm:spPr/>
      <dgm:t>
        <a:bodyPr/>
        <a:lstStyle/>
        <a:p>
          <a:r>
            <a:rPr lang="en-US"/>
            <a:t>Symptomatic treatment with loperamide, bismuth, aggressive rehydration, electrolyte replacement</a:t>
          </a:r>
        </a:p>
      </dgm:t>
    </dgm:pt>
    <dgm:pt modelId="{D06792BD-6AB5-42BD-8C66-0C57CA312368}" type="parTrans" cxnId="{7E798A58-031B-4D24-A77C-B41F7E1D6C6A}">
      <dgm:prSet/>
      <dgm:spPr/>
      <dgm:t>
        <a:bodyPr/>
        <a:lstStyle/>
        <a:p>
          <a:endParaRPr lang="en-US"/>
        </a:p>
      </dgm:t>
    </dgm:pt>
    <dgm:pt modelId="{AF0B673B-6212-41F4-B752-78A703E9A0ED}" type="sibTrans" cxnId="{7E798A58-031B-4D24-A77C-B41F7E1D6C6A}">
      <dgm:prSet/>
      <dgm:spPr/>
      <dgm:t>
        <a:bodyPr/>
        <a:lstStyle/>
        <a:p>
          <a:endParaRPr lang="en-US"/>
        </a:p>
      </dgm:t>
    </dgm:pt>
    <dgm:pt modelId="{67FD88C0-F003-4AEB-A9F6-75D884B66C14}">
      <dgm:prSet/>
      <dgm:spPr/>
      <dgm:t>
        <a:bodyPr/>
        <a:lstStyle/>
        <a:p>
          <a:r>
            <a:rPr lang="en-US" dirty="0"/>
            <a:t>Consider Nitazoxanide 500mg bid for 2-4 weeks for refractory cases</a:t>
          </a:r>
        </a:p>
      </dgm:t>
    </dgm:pt>
    <dgm:pt modelId="{5564665B-F653-409A-9691-D6FEAEFD9B18}" type="parTrans" cxnId="{4CF4EAE4-6537-4DD3-B2BF-E9A2635FED6A}">
      <dgm:prSet/>
      <dgm:spPr/>
      <dgm:t>
        <a:bodyPr/>
        <a:lstStyle/>
        <a:p>
          <a:endParaRPr lang="en-US"/>
        </a:p>
      </dgm:t>
    </dgm:pt>
    <dgm:pt modelId="{B69B2561-75E4-4D80-9F8A-7FFD3444720A}" type="sibTrans" cxnId="{4CF4EAE4-6537-4DD3-B2BF-E9A2635FED6A}">
      <dgm:prSet/>
      <dgm:spPr/>
      <dgm:t>
        <a:bodyPr/>
        <a:lstStyle/>
        <a:p>
          <a:endParaRPr lang="en-US"/>
        </a:p>
      </dgm:t>
    </dgm:pt>
    <dgm:pt modelId="{24B3376D-36CC-4155-8791-E8D45EE1763A}">
      <dgm:prSet custT="1"/>
      <dgm:spPr/>
      <dgm:t>
        <a:bodyPr/>
        <a:lstStyle/>
        <a:p>
          <a:r>
            <a:rPr lang="en-US" sz="1400" b="1" dirty="0" err="1"/>
            <a:t>Cystoisosporiasis</a:t>
          </a:r>
          <a:r>
            <a:rPr lang="en-US" sz="1300" dirty="0"/>
            <a:t>: protozoan with fecal oral transmission</a:t>
          </a:r>
        </a:p>
      </dgm:t>
    </dgm:pt>
    <dgm:pt modelId="{6FB014E9-2F6D-4811-A945-362E3492CCF6}" type="parTrans" cxnId="{DE7DE0E2-355A-46F5-A60F-52C7BCD15C1C}">
      <dgm:prSet/>
      <dgm:spPr/>
      <dgm:t>
        <a:bodyPr/>
        <a:lstStyle/>
        <a:p>
          <a:endParaRPr lang="en-US"/>
        </a:p>
      </dgm:t>
    </dgm:pt>
    <dgm:pt modelId="{AE75A3F3-9278-43A0-BA23-D76A289E8D08}" type="sibTrans" cxnId="{DE7DE0E2-355A-46F5-A60F-52C7BCD15C1C}">
      <dgm:prSet/>
      <dgm:spPr/>
      <dgm:t>
        <a:bodyPr/>
        <a:lstStyle/>
        <a:p>
          <a:endParaRPr lang="en-US"/>
        </a:p>
      </dgm:t>
    </dgm:pt>
    <dgm:pt modelId="{6002DC6E-5358-40EB-9F28-48D61E3EC482}">
      <dgm:prSet/>
      <dgm:spPr/>
      <dgm:t>
        <a:bodyPr/>
        <a:lstStyle/>
        <a:p>
          <a:r>
            <a:rPr lang="en-US"/>
            <a:t>Diagnosed with modified ZN stain</a:t>
          </a:r>
        </a:p>
      </dgm:t>
    </dgm:pt>
    <dgm:pt modelId="{476281F2-F503-467A-AED9-0D23CFA3020B}" type="parTrans" cxnId="{D80B1DC8-9649-4FF7-9DD1-5E6E86B97A43}">
      <dgm:prSet/>
      <dgm:spPr/>
      <dgm:t>
        <a:bodyPr/>
        <a:lstStyle/>
        <a:p>
          <a:endParaRPr lang="en-US"/>
        </a:p>
      </dgm:t>
    </dgm:pt>
    <dgm:pt modelId="{15E9C0DE-740B-4FFD-85A4-4505CA479C5E}" type="sibTrans" cxnId="{D80B1DC8-9649-4FF7-9DD1-5E6E86B97A43}">
      <dgm:prSet/>
      <dgm:spPr/>
      <dgm:t>
        <a:bodyPr/>
        <a:lstStyle/>
        <a:p>
          <a:endParaRPr lang="en-US"/>
        </a:p>
      </dgm:t>
    </dgm:pt>
    <dgm:pt modelId="{7ABBF9BE-FC26-4533-A784-9B7A5BB18287}">
      <dgm:prSet/>
      <dgm:spPr/>
      <dgm:t>
        <a:bodyPr/>
        <a:lstStyle/>
        <a:p>
          <a:r>
            <a:rPr lang="en-US"/>
            <a:t>TMP-SMX 960mg QID x 10 days followed by BID x21 days</a:t>
          </a:r>
        </a:p>
      </dgm:t>
    </dgm:pt>
    <dgm:pt modelId="{348EA02A-3548-411E-85B3-B00831B9156E}" type="parTrans" cxnId="{63272FF0-46D3-4B99-BBC4-5B6CC1DE269C}">
      <dgm:prSet/>
      <dgm:spPr/>
      <dgm:t>
        <a:bodyPr/>
        <a:lstStyle/>
        <a:p>
          <a:endParaRPr lang="en-US"/>
        </a:p>
      </dgm:t>
    </dgm:pt>
    <dgm:pt modelId="{946D1569-D8D0-48E9-BF09-5954CC1A5A11}" type="sibTrans" cxnId="{63272FF0-46D3-4B99-BBC4-5B6CC1DE269C}">
      <dgm:prSet/>
      <dgm:spPr/>
      <dgm:t>
        <a:bodyPr/>
        <a:lstStyle/>
        <a:p>
          <a:endParaRPr lang="en-US"/>
        </a:p>
      </dgm:t>
    </dgm:pt>
    <dgm:pt modelId="{BA313B72-5CA8-4ADD-B433-B303500A19E6}">
      <dgm:prSet/>
      <dgm:spPr/>
      <dgm:t>
        <a:bodyPr/>
        <a:lstStyle/>
        <a:p>
          <a:r>
            <a:rPr lang="en-US"/>
            <a:t>If refractory continue treatment until immune reconstitution</a:t>
          </a:r>
        </a:p>
      </dgm:t>
    </dgm:pt>
    <dgm:pt modelId="{C4AE7E27-8751-4896-9EE5-C00A49618AB0}" type="parTrans" cxnId="{8B1DEC46-269C-4BFF-9953-43E6C5C87702}">
      <dgm:prSet/>
      <dgm:spPr/>
      <dgm:t>
        <a:bodyPr/>
        <a:lstStyle/>
        <a:p>
          <a:endParaRPr lang="en-US"/>
        </a:p>
      </dgm:t>
    </dgm:pt>
    <dgm:pt modelId="{33E56717-7259-4CB2-8091-98E7FA2C31DF}" type="sibTrans" cxnId="{8B1DEC46-269C-4BFF-9953-43E6C5C87702}">
      <dgm:prSet/>
      <dgm:spPr/>
      <dgm:t>
        <a:bodyPr/>
        <a:lstStyle/>
        <a:p>
          <a:endParaRPr lang="en-US"/>
        </a:p>
      </dgm:t>
    </dgm:pt>
    <dgm:pt modelId="{4CA77C3B-4BC4-44EC-B082-4DEF12E8EF37}">
      <dgm:prSet custT="1"/>
      <dgm:spPr/>
      <dgm:t>
        <a:bodyPr/>
        <a:lstStyle/>
        <a:p>
          <a:r>
            <a:rPr lang="en-US" sz="1400" b="1" dirty="0" err="1"/>
            <a:t>Microspoidiosis</a:t>
          </a:r>
          <a:r>
            <a:rPr lang="en-US" sz="1300" dirty="0"/>
            <a:t>: water borne protozoan</a:t>
          </a:r>
        </a:p>
      </dgm:t>
    </dgm:pt>
    <dgm:pt modelId="{9386CBBA-D0AB-4485-A56F-73E791A299C5}" type="parTrans" cxnId="{B781C1EA-11EA-4F56-9AA5-A221A0DC2EBE}">
      <dgm:prSet/>
      <dgm:spPr/>
      <dgm:t>
        <a:bodyPr/>
        <a:lstStyle/>
        <a:p>
          <a:endParaRPr lang="en-US"/>
        </a:p>
      </dgm:t>
    </dgm:pt>
    <dgm:pt modelId="{A0738ACF-8ACC-4F27-A312-DC1253E0F27F}" type="sibTrans" cxnId="{B781C1EA-11EA-4F56-9AA5-A221A0DC2EBE}">
      <dgm:prSet/>
      <dgm:spPr/>
      <dgm:t>
        <a:bodyPr/>
        <a:lstStyle/>
        <a:p>
          <a:endParaRPr lang="en-US"/>
        </a:p>
      </dgm:t>
    </dgm:pt>
    <dgm:pt modelId="{BFF5BA98-BEAE-4ED1-B92F-DCEAD3565471}">
      <dgm:prSet/>
      <dgm:spPr/>
      <dgm:t>
        <a:bodyPr/>
        <a:lstStyle/>
        <a:p>
          <a:r>
            <a:rPr lang="en-US"/>
            <a:t>Diagnosed by modified trichome stain</a:t>
          </a:r>
        </a:p>
      </dgm:t>
    </dgm:pt>
    <dgm:pt modelId="{874FAA3F-A4E6-46C4-BE56-2E3AB6E7B08F}" type="parTrans" cxnId="{99998504-FB76-45EB-B600-8C092C1630FC}">
      <dgm:prSet/>
      <dgm:spPr/>
      <dgm:t>
        <a:bodyPr/>
        <a:lstStyle/>
        <a:p>
          <a:endParaRPr lang="en-US"/>
        </a:p>
      </dgm:t>
    </dgm:pt>
    <dgm:pt modelId="{852AC0E9-D572-468B-ACF9-3061D17CE6E9}" type="sibTrans" cxnId="{99998504-FB76-45EB-B600-8C092C1630FC}">
      <dgm:prSet/>
      <dgm:spPr/>
      <dgm:t>
        <a:bodyPr/>
        <a:lstStyle/>
        <a:p>
          <a:endParaRPr lang="en-US"/>
        </a:p>
      </dgm:t>
    </dgm:pt>
    <dgm:pt modelId="{B3A1C1B5-C9AB-4E06-8151-E6F2CDB3B2CD}">
      <dgm:prSet/>
      <dgm:spPr/>
      <dgm:t>
        <a:bodyPr/>
        <a:lstStyle/>
        <a:p>
          <a:r>
            <a:rPr lang="en-US"/>
            <a:t>Albendazole 400mg bid x3 weeks</a:t>
          </a:r>
        </a:p>
      </dgm:t>
    </dgm:pt>
    <dgm:pt modelId="{9A1376F8-F257-45C0-BFDE-107BB878F8CC}" type="parTrans" cxnId="{3B2F669D-D2F5-4F26-9556-70DBF5250FEE}">
      <dgm:prSet/>
      <dgm:spPr/>
      <dgm:t>
        <a:bodyPr/>
        <a:lstStyle/>
        <a:p>
          <a:endParaRPr lang="en-US"/>
        </a:p>
      </dgm:t>
    </dgm:pt>
    <dgm:pt modelId="{4C78ED00-082C-4E8A-978D-55211A6B0B4F}" type="sibTrans" cxnId="{3B2F669D-D2F5-4F26-9556-70DBF5250FEE}">
      <dgm:prSet/>
      <dgm:spPr/>
      <dgm:t>
        <a:bodyPr/>
        <a:lstStyle/>
        <a:p>
          <a:endParaRPr lang="en-US"/>
        </a:p>
      </dgm:t>
    </dgm:pt>
    <dgm:pt modelId="{5887B73B-0E8D-4007-BFF8-B2BF8B8BAAA0}">
      <dgm:prSet custT="1"/>
      <dgm:spPr/>
      <dgm:t>
        <a:bodyPr/>
        <a:lstStyle/>
        <a:p>
          <a:r>
            <a:rPr lang="en-US" sz="1400" b="1" dirty="0"/>
            <a:t>CMV colitis</a:t>
          </a:r>
          <a:r>
            <a:rPr lang="en-US" sz="1300" dirty="0"/>
            <a:t>: CD4&lt;50, extensive mucosal hemorrhage and perforation can be life threatening</a:t>
          </a:r>
        </a:p>
      </dgm:t>
    </dgm:pt>
    <dgm:pt modelId="{853CD57F-1112-43D5-8462-778DF0DC136E}" type="parTrans" cxnId="{823C6104-063F-4173-8B9E-4CC0DF28C98A}">
      <dgm:prSet/>
      <dgm:spPr/>
      <dgm:t>
        <a:bodyPr/>
        <a:lstStyle/>
        <a:p>
          <a:endParaRPr lang="en-US"/>
        </a:p>
      </dgm:t>
    </dgm:pt>
    <dgm:pt modelId="{DA96E2F9-AC94-44DD-B354-F10A05CD3642}" type="sibTrans" cxnId="{823C6104-063F-4173-8B9E-4CC0DF28C98A}">
      <dgm:prSet/>
      <dgm:spPr/>
      <dgm:t>
        <a:bodyPr/>
        <a:lstStyle/>
        <a:p>
          <a:endParaRPr lang="en-US"/>
        </a:p>
      </dgm:t>
    </dgm:pt>
    <dgm:pt modelId="{9980C095-A040-4D9E-8BC8-BA092EA882BB}">
      <dgm:prSet/>
      <dgm:spPr/>
      <dgm:t>
        <a:bodyPr/>
        <a:lstStyle/>
        <a:p>
          <a:r>
            <a:rPr lang="en-US"/>
            <a:t>Diagnosed with biopsy</a:t>
          </a:r>
        </a:p>
      </dgm:t>
    </dgm:pt>
    <dgm:pt modelId="{741AC31C-17E6-458D-92CF-8838553332D8}" type="parTrans" cxnId="{62DDFDB3-7DC6-4FC6-AD24-DCDB707482C3}">
      <dgm:prSet/>
      <dgm:spPr/>
      <dgm:t>
        <a:bodyPr/>
        <a:lstStyle/>
        <a:p>
          <a:endParaRPr lang="en-US"/>
        </a:p>
      </dgm:t>
    </dgm:pt>
    <dgm:pt modelId="{D703966C-088D-402D-8083-43FB5FF63674}" type="sibTrans" cxnId="{62DDFDB3-7DC6-4FC6-AD24-DCDB707482C3}">
      <dgm:prSet/>
      <dgm:spPr/>
      <dgm:t>
        <a:bodyPr/>
        <a:lstStyle/>
        <a:p>
          <a:endParaRPr lang="en-US"/>
        </a:p>
      </dgm:t>
    </dgm:pt>
    <dgm:pt modelId="{C5103833-EE6A-459A-89BC-D8166047C521}">
      <dgm:prSet/>
      <dgm:spPr/>
      <dgm:t>
        <a:bodyPr/>
        <a:lstStyle/>
        <a:p>
          <a:r>
            <a:rPr lang="en-US"/>
            <a:t>Induction: ganciclovir 5mg/kg IV bid x14-21 days OR Valganciclovir 900mg PO bid x21 days </a:t>
          </a:r>
        </a:p>
      </dgm:t>
    </dgm:pt>
    <dgm:pt modelId="{FB63D7A3-4007-4197-8CC1-53C8511CDE9A}" type="parTrans" cxnId="{EAFB961D-5EE9-41BE-95D7-6866AC0CB72A}">
      <dgm:prSet/>
      <dgm:spPr/>
      <dgm:t>
        <a:bodyPr/>
        <a:lstStyle/>
        <a:p>
          <a:endParaRPr lang="en-US"/>
        </a:p>
      </dgm:t>
    </dgm:pt>
    <dgm:pt modelId="{10A575F8-FB24-4CF2-B7AF-C004A58D8123}" type="sibTrans" cxnId="{EAFB961D-5EE9-41BE-95D7-6866AC0CB72A}">
      <dgm:prSet/>
      <dgm:spPr/>
      <dgm:t>
        <a:bodyPr/>
        <a:lstStyle/>
        <a:p>
          <a:endParaRPr lang="en-US"/>
        </a:p>
      </dgm:t>
    </dgm:pt>
    <dgm:pt modelId="{F4F14250-C9EF-49AF-8D65-9D0D85D8CF87}">
      <dgm:prSet/>
      <dgm:spPr/>
      <dgm:t>
        <a:bodyPr/>
        <a:lstStyle/>
        <a:p>
          <a:r>
            <a:rPr lang="en-US"/>
            <a:t>Post treatment suppression: Valganciclovir 900mg PO until CD4 &gt; 100 x6 months</a:t>
          </a:r>
        </a:p>
      </dgm:t>
    </dgm:pt>
    <dgm:pt modelId="{AEC297B9-8C72-4059-8A59-FBC4BDE1FEDB}" type="parTrans" cxnId="{14358864-4CEB-4D7C-9523-273B171A9194}">
      <dgm:prSet/>
      <dgm:spPr/>
      <dgm:t>
        <a:bodyPr/>
        <a:lstStyle/>
        <a:p>
          <a:endParaRPr lang="en-US"/>
        </a:p>
      </dgm:t>
    </dgm:pt>
    <dgm:pt modelId="{4AE4CF10-D426-4A48-8D0A-D9C17094D721}" type="sibTrans" cxnId="{14358864-4CEB-4D7C-9523-273B171A9194}">
      <dgm:prSet/>
      <dgm:spPr/>
      <dgm:t>
        <a:bodyPr/>
        <a:lstStyle/>
        <a:p>
          <a:endParaRPr lang="en-US"/>
        </a:p>
      </dgm:t>
    </dgm:pt>
    <dgm:pt modelId="{77A87BBE-414D-4ABC-A4DE-3D7E916233DB}">
      <dgm:prSet custT="1"/>
      <dgm:spPr/>
      <dgm:t>
        <a:bodyPr/>
        <a:lstStyle/>
        <a:p>
          <a:r>
            <a:rPr lang="en-US" sz="1400" b="1" dirty="0"/>
            <a:t>Mycobacterium Avium Complex</a:t>
          </a:r>
          <a:r>
            <a:rPr lang="en-US" sz="1300" dirty="0"/>
            <a:t>: CD4&lt;50, can present with systemic symptoms</a:t>
          </a:r>
        </a:p>
      </dgm:t>
    </dgm:pt>
    <dgm:pt modelId="{2B998657-1028-4199-9990-9CFFF200924D}" type="parTrans" cxnId="{BD88FA71-6250-480A-A999-F7B2A894720B}">
      <dgm:prSet/>
      <dgm:spPr/>
      <dgm:t>
        <a:bodyPr/>
        <a:lstStyle/>
        <a:p>
          <a:endParaRPr lang="en-US"/>
        </a:p>
      </dgm:t>
    </dgm:pt>
    <dgm:pt modelId="{5BAFFC43-52C4-4866-A738-67EEA17EDE18}" type="sibTrans" cxnId="{BD88FA71-6250-480A-A999-F7B2A894720B}">
      <dgm:prSet/>
      <dgm:spPr/>
      <dgm:t>
        <a:bodyPr/>
        <a:lstStyle/>
        <a:p>
          <a:endParaRPr lang="en-US"/>
        </a:p>
      </dgm:t>
    </dgm:pt>
    <dgm:pt modelId="{6D610999-4B28-46AE-946D-CEAEC5C8557C}">
      <dgm:prSet/>
      <dgm:spPr/>
      <dgm:t>
        <a:bodyPr/>
        <a:lstStyle/>
        <a:p>
          <a:r>
            <a:rPr lang="en-US"/>
            <a:t>Anemia, pancytopenia, elevated alk phos and LDH, diagnosed by blood culture but bone marrow biopsy if preferred</a:t>
          </a:r>
        </a:p>
      </dgm:t>
    </dgm:pt>
    <dgm:pt modelId="{88B24913-F40A-487A-AB36-503E3F455136}" type="parTrans" cxnId="{230087A6-2F2A-4AA7-A061-D5C49D82B84F}">
      <dgm:prSet/>
      <dgm:spPr/>
      <dgm:t>
        <a:bodyPr/>
        <a:lstStyle/>
        <a:p>
          <a:endParaRPr lang="en-US"/>
        </a:p>
      </dgm:t>
    </dgm:pt>
    <dgm:pt modelId="{E9726344-A548-4601-B5E1-E206AB29589F}" type="sibTrans" cxnId="{230087A6-2F2A-4AA7-A061-D5C49D82B84F}">
      <dgm:prSet/>
      <dgm:spPr/>
      <dgm:t>
        <a:bodyPr/>
        <a:lstStyle/>
        <a:p>
          <a:endParaRPr lang="en-US"/>
        </a:p>
      </dgm:t>
    </dgm:pt>
    <dgm:pt modelId="{C81A2417-27A7-418A-9C79-924705A9767A}">
      <dgm:prSet/>
      <dgm:spPr/>
      <dgm:t>
        <a:bodyPr/>
        <a:lstStyle/>
        <a:p>
          <a:r>
            <a:rPr lang="en-US"/>
            <a:t>Negative Xpert with positive sputum or tissue AFB</a:t>
          </a:r>
        </a:p>
      </dgm:t>
    </dgm:pt>
    <dgm:pt modelId="{840D97F4-BE82-4D2E-8BC3-F0C071B3969E}" type="parTrans" cxnId="{9C33B9E1-9F15-42CF-8970-3BAA12A9221C}">
      <dgm:prSet/>
      <dgm:spPr/>
      <dgm:t>
        <a:bodyPr/>
        <a:lstStyle/>
        <a:p>
          <a:endParaRPr lang="en-US"/>
        </a:p>
      </dgm:t>
    </dgm:pt>
    <dgm:pt modelId="{3B8BFB70-4C9E-46EF-A6A3-B69804FD90AD}" type="sibTrans" cxnId="{9C33B9E1-9F15-42CF-8970-3BAA12A9221C}">
      <dgm:prSet/>
      <dgm:spPr/>
      <dgm:t>
        <a:bodyPr/>
        <a:lstStyle/>
        <a:p>
          <a:endParaRPr lang="en-US"/>
        </a:p>
      </dgm:t>
    </dgm:pt>
    <dgm:pt modelId="{007E12F0-0420-4809-846D-FB3F0ADBF611}">
      <dgm:prSet/>
      <dgm:spPr/>
      <dgm:t>
        <a:bodyPr/>
        <a:lstStyle/>
        <a:p>
          <a:r>
            <a:rPr lang="en-US"/>
            <a:t>Clarithromycin 500mg BD OR azithromycin 600mg  QD + Ethambutol 15mg/kg/day PO + Rifabutin 300mg QD</a:t>
          </a:r>
        </a:p>
      </dgm:t>
    </dgm:pt>
    <dgm:pt modelId="{83AD6256-C0FA-44FC-94A7-B0059A22B41A}" type="parTrans" cxnId="{640A3994-2B89-454F-8A47-6AA1E78ADD2E}">
      <dgm:prSet/>
      <dgm:spPr/>
      <dgm:t>
        <a:bodyPr/>
        <a:lstStyle/>
        <a:p>
          <a:endParaRPr lang="en-US"/>
        </a:p>
      </dgm:t>
    </dgm:pt>
    <dgm:pt modelId="{05B03AA3-24DB-4D97-B0EE-5E2BF9073930}" type="sibTrans" cxnId="{640A3994-2B89-454F-8A47-6AA1E78ADD2E}">
      <dgm:prSet/>
      <dgm:spPr/>
      <dgm:t>
        <a:bodyPr/>
        <a:lstStyle/>
        <a:p>
          <a:endParaRPr lang="en-US"/>
        </a:p>
      </dgm:t>
    </dgm:pt>
    <dgm:pt modelId="{0ADB7964-86DC-41DA-9C9E-17C3B45533F4}">
      <dgm:prSet/>
      <dgm:spPr/>
      <dgm:t>
        <a:bodyPr/>
        <a:lstStyle/>
        <a:p>
          <a:r>
            <a:rPr lang="en-US"/>
            <a:t>IRIS is common</a:t>
          </a:r>
        </a:p>
      </dgm:t>
    </dgm:pt>
    <dgm:pt modelId="{D258C105-8051-4394-9221-EC4D0CD30C66}" type="parTrans" cxnId="{F239D129-7BB4-48A9-BD60-2E2B9D1A04B7}">
      <dgm:prSet/>
      <dgm:spPr/>
      <dgm:t>
        <a:bodyPr/>
        <a:lstStyle/>
        <a:p>
          <a:endParaRPr lang="en-US"/>
        </a:p>
      </dgm:t>
    </dgm:pt>
    <dgm:pt modelId="{3E6880AD-AD17-4B0A-BEE3-115B85603FB3}" type="sibTrans" cxnId="{F239D129-7BB4-48A9-BD60-2E2B9D1A04B7}">
      <dgm:prSet/>
      <dgm:spPr/>
      <dgm:t>
        <a:bodyPr/>
        <a:lstStyle/>
        <a:p>
          <a:endParaRPr lang="en-US"/>
        </a:p>
      </dgm:t>
    </dgm:pt>
    <dgm:pt modelId="{F8863E3D-C0D9-4A63-B595-918211BB7D47}" type="pres">
      <dgm:prSet presAssocID="{A183FEE2-FB94-4F0B-84DA-D34F5012E34E}" presName="linear" presStyleCnt="0">
        <dgm:presLayoutVars>
          <dgm:animLvl val="lvl"/>
          <dgm:resizeHandles val="exact"/>
        </dgm:presLayoutVars>
      </dgm:prSet>
      <dgm:spPr/>
    </dgm:pt>
    <dgm:pt modelId="{4DE33F53-AE3C-45EA-8962-AF49EBCE6C91}" type="pres">
      <dgm:prSet presAssocID="{4C7FA95A-22CA-47B7-B4FE-F5E99E19343C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86A83D99-4C53-4566-A259-1D8373427B65}" type="pres">
      <dgm:prSet presAssocID="{4C7FA95A-22CA-47B7-B4FE-F5E99E19343C}" presName="childText" presStyleLbl="revTx" presStyleIdx="0" presStyleCnt="5">
        <dgm:presLayoutVars>
          <dgm:bulletEnabled val="1"/>
        </dgm:presLayoutVars>
      </dgm:prSet>
      <dgm:spPr/>
    </dgm:pt>
    <dgm:pt modelId="{4FAC8967-7391-43F9-994C-98B2A6CB0CDE}" type="pres">
      <dgm:prSet presAssocID="{24B3376D-36CC-4155-8791-E8D45EE1763A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09C9782F-E896-4C6F-BF0E-F90F4A024F4A}" type="pres">
      <dgm:prSet presAssocID="{24B3376D-36CC-4155-8791-E8D45EE1763A}" presName="childText" presStyleLbl="revTx" presStyleIdx="1" presStyleCnt="5">
        <dgm:presLayoutVars>
          <dgm:bulletEnabled val="1"/>
        </dgm:presLayoutVars>
      </dgm:prSet>
      <dgm:spPr/>
    </dgm:pt>
    <dgm:pt modelId="{65BEFCD4-A326-48BA-9E8E-8237BB8171C2}" type="pres">
      <dgm:prSet presAssocID="{4CA77C3B-4BC4-44EC-B082-4DEF12E8EF37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8C007887-6DC4-47FC-81BA-6B80BA16D724}" type="pres">
      <dgm:prSet presAssocID="{4CA77C3B-4BC4-44EC-B082-4DEF12E8EF37}" presName="childText" presStyleLbl="revTx" presStyleIdx="2" presStyleCnt="5">
        <dgm:presLayoutVars>
          <dgm:bulletEnabled val="1"/>
        </dgm:presLayoutVars>
      </dgm:prSet>
      <dgm:spPr/>
    </dgm:pt>
    <dgm:pt modelId="{B2DC1CF6-38A1-4492-A9AD-3B14AD7DBCA1}" type="pres">
      <dgm:prSet presAssocID="{5887B73B-0E8D-4007-BFF8-B2BF8B8BAAA0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BA664B9-E68F-40C0-9F29-87529C0C4356}" type="pres">
      <dgm:prSet presAssocID="{5887B73B-0E8D-4007-BFF8-B2BF8B8BAAA0}" presName="childText" presStyleLbl="revTx" presStyleIdx="3" presStyleCnt="5">
        <dgm:presLayoutVars>
          <dgm:bulletEnabled val="1"/>
        </dgm:presLayoutVars>
      </dgm:prSet>
      <dgm:spPr/>
    </dgm:pt>
    <dgm:pt modelId="{025080B9-2E4C-4F68-B400-E4E9883CECB0}" type="pres">
      <dgm:prSet presAssocID="{77A87BBE-414D-4ABC-A4DE-3D7E916233DB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AB1D7C46-CF37-4E96-9439-FC9A0192F584}" type="pres">
      <dgm:prSet presAssocID="{77A87BBE-414D-4ABC-A4DE-3D7E916233DB}" presName="childText" presStyleLbl="revTx" presStyleIdx="4" presStyleCnt="5">
        <dgm:presLayoutVars>
          <dgm:bulletEnabled val="1"/>
        </dgm:presLayoutVars>
      </dgm:prSet>
      <dgm:spPr/>
    </dgm:pt>
  </dgm:ptLst>
  <dgm:cxnLst>
    <dgm:cxn modelId="{60724401-5EDF-4854-A7B9-669FE462C9E3}" type="presOf" srcId="{4C7FA95A-22CA-47B7-B4FE-F5E99E19343C}" destId="{4DE33F53-AE3C-45EA-8962-AF49EBCE6C91}" srcOrd="0" destOrd="0" presId="urn:microsoft.com/office/officeart/2005/8/layout/vList2"/>
    <dgm:cxn modelId="{823C6104-063F-4173-8B9E-4CC0DF28C98A}" srcId="{A183FEE2-FB94-4F0B-84DA-D34F5012E34E}" destId="{5887B73B-0E8D-4007-BFF8-B2BF8B8BAAA0}" srcOrd="3" destOrd="0" parTransId="{853CD57F-1112-43D5-8462-778DF0DC136E}" sibTransId="{DA96E2F9-AC94-44DD-B354-F10A05CD3642}"/>
    <dgm:cxn modelId="{99998504-FB76-45EB-B600-8C092C1630FC}" srcId="{4CA77C3B-4BC4-44EC-B082-4DEF12E8EF37}" destId="{BFF5BA98-BEAE-4ED1-B92F-DCEAD3565471}" srcOrd="0" destOrd="0" parTransId="{874FAA3F-A4E6-46C4-BE56-2E3AB6E7B08F}" sibTransId="{852AC0E9-D572-468B-ACF9-3061D17CE6E9}"/>
    <dgm:cxn modelId="{3B1E9004-69DF-4DC3-85B8-44B0E49DAD47}" type="presOf" srcId="{B3A1C1B5-C9AB-4E06-8151-E6F2CDB3B2CD}" destId="{8C007887-6DC4-47FC-81BA-6B80BA16D724}" srcOrd="0" destOrd="1" presId="urn:microsoft.com/office/officeart/2005/8/layout/vList2"/>
    <dgm:cxn modelId="{6417A505-B586-4D2F-B035-816D69D9820C}" type="presOf" srcId="{77A87BBE-414D-4ABC-A4DE-3D7E916233DB}" destId="{025080B9-2E4C-4F68-B400-E4E9883CECB0}" srcOrd="0" destOrd="0" presId="urn:microsoft.com/office/officeart/2005/8/layout/vList2"/>
    <dgm:cxn modelId="{3F2AC006-CA0C-4278-B245-1340C1545FFC}" srcId="{A183FEE2-FB94-4F0B-84DA-D34F5012E34E}" destId="{4C7FA95A-22CA-47B7-B4FE-F5E99E19343C}" srcOrd="0" destOrd="0" parTransId="{0B645F59-3DA7-4F30-AE75-99711DCC847F}" sibTransId="{F909C77A-E976-4FC1-95A1-48C6C12890D5}"/>
    <dgm:cxn modelId="{25EDD912-4541-4F4E-BCCE-8A5510859DDE}" type="presOf" srcId="{5887B73B-0E8D-4007-BFF8-B2BF8B8BAAA0}" destId="{B2DC1CF6-38A1-4492-A9AD-3B14AD7DBCA1}" srcOrd="0" destOrd="0" presId="urn:microsoft.com/office/officeart/2005/8/layout/vList2"/>
    <dgm:cxn modelId="{EAFB961D-5EE9-41BE-95D7-6866AC0CB72A}" srcId="{5887B73B-0E8D-4007-BFF8-B2BF8B8BAAA0}" destId="{C5103833-EE6A-459A-89BC-D8166047C521}" srcOrd="1" destOrd="0" parTransId="{FB63D7A3-4007-4197-8CC1-53C8511CDE9A}" sibTransId="{10A575F8-FB24-4CF2-B7AF-C004A58D8123}"/>
    <dgm:cxn modelId="{F239D129-7BB4-48A9-BD60-2E2B9D1A04B7}" srcId="{77A87BBE-414D-4ABC-A4DE-3D7E916233DB}" destId="{0ADB7964-86DC-41DA-9C9E-17C3B45533F4}" srcOrd="3" destOrd="0" parTransId="{D258C105-8051-4394-9221-EC4D0CD30C66}" sibTransId="{3E6880AD-AD17-4B0A-BEE3-115B85603FB3}"/>
    <dgm:cxn modelId="{26C41E2D-CDB4-4121-AFC0-8C564D6A15CF}" type="presOf" srcId="{71EEC4E6-688B-4C31-8E51-36EC07113AC8}" destId="{86A83D99-4C53-4566-A259-1D8373427B65}" srcOrd="0" destOrd="2" presId="urn:microsoft.com/office/officeart/2005/8/layout/vList2"/>
    <dgm:cxn modelId="{14358864-4CEB-4D7C-9523-273B171A9194}" srcId="{5887B73B-0E8D-4007-BFF8-B2BF8B8BAAA0}" destId="{F4F14250-C9EF-49AF-8D65-9D0D85D8CF87}" srcOrd="2" destOrd="0" parTransId="{AEC297B9-8C72-4059-8A59-FBC4BDE1FEDB}" sibTransId="{4AE4CF10-D426-4A48-8D0A-D9C17094D721}"/>
    <dgm:cxn modelId="{D26B4D65-1F59-4632-AF63-364EDA3C5923}" type="presOf" srcId="{A183FEE2-FB94-4F0B-84DA-D34F5012E34E}" destId="{F8863E3D-C0D9-4A63-B595-918211BB7D47}" srcOrd="0" destOrd="0" presId="urn:microsoft.com/office/officeart/2005/8/layout/vList2"/>
    <dgm:cxn modelId="{8B1DEC46-269C-4BFF-9953-43E6C5C87702}" srcId="{24B3376D-36CC-4155-8791-E8D45EE1763A}" destId="{BA313B72-5CA8-4ADD-B433-B303500A19E6}" srcOrd="2" destOrd="0" parTransId="{C4AE7E27-8751-4896-9EE5-C00A49618AB0}" sibTransId="{33E56717-7259-4CB2-8091-98E7FA2C31DF}"/>
    <dgm:cxn modelId="{21AF1169-0CFF-4B41-98CF-5E80E1BA0EDE}" type="presOf" srcId="{C81A2417-27A7-418A-9C79-924705A9767A}" destId="{AB1D7C46-CF37-4E96-9439-FC9A0192F584}" srcOrd="0" destOrd="1" presId="urn:microsoft.com/office/officeart/2005/8/layout/vList2"/>
    <dgm:cxn modelId="{57BCCA69-41C9-4AE8-9014-6FA028AA091D}" type="presOf" srcId="{F4F14250-C9EF-49AF-8D65-9D0D85D8CF87}" destId="{CBA664B9-E68F-40C0-9F29-87529C0C4356}" srcOrd="0" destOrd="2" presId="urn:microsoft.com/office/officeart/2005/8/layout/vList2"/>
    <dgm:cxn modelId="{23253A6E-95D9-4F16-864D-EF2A1C0C5E06}" type="presOf" srcId="{6002DC6E-5358-40EB-9F28-48D61E3EC482}" destId="{09C9782F-E896-4C6F-BF0E-F90F4A024F4A}" srcOrd="0" destOrd="0" presId="urn:microsoft.com/office/officeart/2005/8/layout/vList2"/>
    <dgm:cxn modelId="{AE570450-5EEF-41C8-A5CC-9318985BF95A}" type="presOf" srcId="{BFF5BA98-BEAE-4ED1-B92F-DCEAD3565471}" destId="{8C007887-6DC4-47FC-81BA-6B80BA16D724}" srcOrd="0" destOrd="0" presId="urn:microsoft.com/office/officeart/2005/8/layout/vList2"/>
    <dgm:cxn modelId="{BD88FA71-6250-480A-A999-F7B2A894720B}" srcId="{A183FEE2-FB94-4F0B-84DA-D34F5012E34E}" destId="{77A87BBE-414D-4ABC-A4DE-3D7E916233DB}" srcOrd="4" destOrd="0" parTransId="{2B998657-1028-4199-9990-9CFFF200924D}" sibTransId="{5BAFFC43-52C4-4866-A738-67EEA17EDE18}"/>
    <dgm:cxn modelId="{DDD4E055-F091-4A44-9C48-AE905D4DAFE6}" srcId="{4C7FA95A-22CA-47B7-B4FE-F5E99E19343C}" destId="{CD6FA8EC-C137-4EA0-9BB8-28AFC3430526}" srcOrd="1" destOrd="0" parTransId="{9A83DBCD-0737-4AEF-8E9C-10B16A1CCCFB}" sibTransId="{4295F465-12DE-4CD9-885D-2133CB463CA2}"/>
    <dgm:cxn modelId="{7E798A58-031B-4D24-A77C-B41F7E1D6C6A}" srcId="{4C7FA95A-22CA-47B7-B4FE-F5E99E19343C}" destId="{71EEC4E6-688B-4C31-8E51-36EC07113AC8}" srcOrd="2" destOrd="0" parTransId="{D06792BD-6AB5-42BD-8C66-0C57CA312368}" sibTransId="{AF0B673B-6212-41F4-B752-78A703E9A0ED}"/>
    <dgm:cxn modelId="{B39F1D7B-86BA-455C-97E2-F98F1291FA51}" type="presOf" srcId="{C5103833-EE6A-459A-89BC-D8166047C521}" destId="{CBA664B9-E68F-40C0-9F29-87529C0C4356}" srcOrd="0" destOrd="1" presId="urn:microsoft.com/office/officeart/2005/8/layout/vList2"/>
    <dgm:cxn modelId="{61C38889-5EF6-4D59-9041-D6C1E5F2FA92}" type="presOf" srcId="{53A3737C-F267-4D65-935C-D963D36C680B}" destId="{86A83D99-4C53-4566-A259-1D8373427B65}" srcOrd="0" destOrd="0" presId="urn:microsoft.com/office/officeart/2005/8/layout/vList2"/>
    <dgm:cxn modelId="{6936B691-BCCD-444C-8680-B6712768EAB0}" type="presOf" srcId="{4CA77C3B-4BC4-44EC-B082-4DEF12E8EF37}" destId="{65BEFCD4-A326-48BA-9E8E-8237BB8171C2}" srcOrd="0" destOrd="0" presId="urn:microsoft.com/office/officeart/2005/8/layout/vList2"/>
    <dgm:cxn modelId="{640A3994-2B89-454F-8A47-6AA1E78ADD2E}" srcId="{77A87BBE-414D-4ABC-A4DE-3D7E916233DB}" destId="{007E12F0-0420-4809-846D-FB3F0ADBF611}" srcOrd="2" destOrd="0" parTransId="{83AD6256-C0FA-44FC-94A7-B0059A22B41A}" sibTransId="{05B03AA3-24DB-4D97-B0EE-5E2BF9073930}"/>
    <dgm:cxn modelId="{58020D96-B9B1-403F-8A17-31B5ABF3A7CC}" type="presOf" srcId="{24B3376D-36CC-4155-8791-E8D45EE1763A}" destId="{4FAC8967-7391-43F9-994C-98B2A6CB0CDE}" srcOrd="0" destOrd="0" presId="urn:microsoft.com/office/officeart/2005/8/layout/vList2"/>
    <dgm:cxn modelId="{51313C9C-7C02-4A40-B67F-14A380E75A8F}" srcId="{4C7FA95A-22CA-47B7-B4FE-F5E99E19343C}" destId="{53A3737C-F267-4D65-935C-D963D36C680B}" srcOrd="0" destOrd="0" parTransId="{50FDF0DB-3259-4CBE-B386-940C56485CDD}" sibTransId="{79D388A7-2E20-48B3-84F0-343B51D5C7EA}"/>
    <dgm:cxn modelId="{3B2F669D-D2F5-4F26-9556-70DBF5250FEE}" srcId="{4CA77C3B-4BC4-44EC-B082-4DEF12E8EF37}" destId="{B3A1C1B5-C9AB-4E06-8151-E6F2CDB3B2CD}" srcOrd="1" destOrd="0" parTransId="{9A1376F8-F257-45C0-BFDE-107BB878F8CC}" sibTransId="{4C78ED00-082C-4E8A-978D-55211A6B0B4F}"/>
    <dgm:cxn modelId="{8A52F29E-03C1-4423-BBCC-2F1EE1D45BD3}" type="presOf" srcId="{0ADB7964-86DC-41DA-9C9E-17C3B45533F4}" destId="{AB1D7C46-CF37-4E96-9439-FC9A0192F584}" srcOrd="0" destOrd="3" presId="urn:microsoft.com/office/officeart/2005/8/layout/vList2"/>
    <dgm:cxn modelId="{230087A6-2F2A-4AA7-A061-D5C49D82B84F}" srcId="{77A87BBE-414D-4ABC-A4DE-3D7E916233DB}" destId="{6D610999-4B28-46AE-946D-CEAEC5C8557C}" srcOrd="0" destOrd="0" parTransId="{88B24913-F40A-487A-AB36-503E3F455136}" sibTransId="{E9726344-A548-4601-B5E1-E206AB29589F}"/>
    <dgm:cxn modelId="{49011AAB-A96D-4B33-B809-B4475130D052}" type="presOf" srcId="{BA313B72-5CA8-4ADD-B433-B303500A19E6}" destId="{09C9782F-E896-4C6F-BF0E-F90F4A024F4A}" srcOrd="0" destOrd="2" presId="urn:microsoft.com/office/officeart/2005/8/layout/vList2"/>
    <dgm:cxn modelId="{401D21B2-66F6-45D3-BAEC-A30F7D3E44DF}" type="presOf" srcId="{007E12F0-0420-4809-846D-FB3F0ADBF611}" destId="{AB1D7C46-CF37-4E96-9439-FC9A0192F584}" srcOrd="0" destOrd="2" presId="urn:microsoft.com/office/officeart/2005/8/layout/vList2"/>
    <dgm:cxn modelId="{62DDFDB3-7DC6-4FC6-AD24-DCDB707482C3}" srcId="{5887B73B-0E8D-4007-BFF8-B2BF8B8BAAA0}" destId="{9980C095-A040-4D9E-8BC8-BA092EA882BB}" srcOrd="0" destOrd="0" parTransId="{741AC31C-17E6-458D-92CF-8838553332D8}" sibTransId="{D703966C-088D-402D-8083-43FB5FF63674}"/>
    <dgm:cxn modelId="{8C3EC6C5-BCAA-4BBF-B0AB-F8E679F43022}" type="presOf" srcId="{7ABBF9BE-FC26-4533-A784-9B7A5BB18287}" destId="{09C9782F-E896-4C6F-BF0E-F90F4A024F4A}" srcOrd="0" destOrd="1" presId="urn:microsoft.com/office/officeart/2005/8/layout/vList2"/>
    <dgm:cxn modelId="{D80B1DC8-9649-4FF7-9DD1-5E6E86B97A43}" srcId="{24B3376D-36CC-4155-8791-E8D45EE1763A}" destId="{6002DC6E-5358-40EB-9F28-48D61E3EC482}" srcOrd="0" destOrd="0" parTransId="{476281F2-F503-467A-AED9-0D23CFA3020B}" sibTransId="{15E9C0DE-740B-4FFD-85A4-4505CA479C5E}"/>
    <dgm:cxn modelId="{6640A7C9-79C1-4FFB-B3EF-4E899B97D77E}" type="presOf" srcId="{6D610999-4B28-46AE-946D-CEAEC5C8557C}" destId="{AB1D7C46-CF37-4E96-9439-FC9A0192F584}" srcOrd="0" destOrd="0" presId="urn:microsoft.com/office/officeart/2005/8/layout/vList2"/>
    <dgm:cxn modelId="{705D87CC-DDC5-4510-B054-8EE3E6FC39F6}" type="presOf" srcId="{67FD88C0-F003-4AEB-A9F6-75D884B66C14}" destId="{86A83D99-4C53-4566-A259-1D8373427B65}" srcOrd="0" destOrd="3" presId="urn:microsoft.com/office/officeart/2005/8/layout/vList2"/>
    <dgm:cxn modelId="{9C33B9E1-9F15-42CF-8970-3BAA12A9221C}" srcId="{77A87BBE-414D-4ABC-A4DE-3D7E916233DB}" destId="{C81A2417-27A7-418A-9C79-924705A9767A}" srcOrd="1" destOrd="0" parTransId="{840D97F4-BE82-4D2E-8BC3-F0C071B3969E}" sibTransId="{3B8BFB70-4C9E-46EF-A6A3-B69804FD90AD}"/>
    <dgm:cxn modelId="{DE7DE0E2-355A-46F5-A60F-52C7BCD15C1C}" srcId="{A183FEE2-FB94-4F0B-84DA-D34F5012E34E}" destId="{24B3376D-36CC-4155-8791-E8D45EE1763A}" srcOrd="1" destOrd="0" parTransId="{6FB014E9-2F6D-4811-A945-362E3492CCF6}" sibTransId="{AE75A3F3-9278-43A0-BA23-D76A289E8D08}"/>
    <dgm:cxn modelId="{E0C800E4-7279-43A3-8C00-3ED0F4AA9D6E}" type="presOf" srcId="{CD6FA8EC-C137-4EA0-9BB8-28AFC3430526}" destId="{86A83D99-4C53-4566-A259-1D8373427B65}" srcOrd="0" destOrd="1" presId="urn:microsoft.com/office/officeart/2005/8/layout/vList2"/>
    <dgm:cxn modelId="{4CF4EAE4-6537-4DD3-B2BF-E9A2635FED6A}" srcId="{4C7FA95A-22CA-47B7-B4FE-F5E99E19343C}" destId="{67FD88C0-F003-4AEB-A9F6-75D884B66C14}" srcOrd="3" destOrd="0" parTransId="{5564665B-F653-409A-9691-D6FEAEFD9B18}" sibTransId="{B69B2561-75E4-4D80-9F8A-7FFD3444720A}"/>
    <dgm:cxn modelId="{B781C1EA-11EA-4F56-9AA5-A221A0DC2EBE}" srcId="{A183FEE2-FB94-4F0B-84DA-D34F5012E34E}" destId="{4CA77C3B-4BC4-44EC-B082-4DEF12E8EF37}" srcOrd="2" destOrd="0" parTransId="{9386CBBA-D0AB-4485-A56F-73E791A299C5}" sibTransId="{A0738ACF-8ACC-4F27-A312-DC1253E0F27F}"/>
    <dgm:cxn modelId="{63272FF0-46D3-4B99-BBC4-5B6CC1DE269C}" srcId="{24B3376D-36CC-4155-8791-E8D45EE1763A}" destId="{7ABBF9BE-FC26-4533-A784-9B7A5BB18287}" srcOrd="1" destOrd="0" parTransId="{348EA02A-3548-411E-85B3-B00831B9156E}" sibTransId="{946D1569-D8D0-48E9-BF09-5954CC1A5A11}"/>
    <dgm:cxn modelId="{EB6A17F2-3729-473C-A77E-61AB1BB6F12C}" type="presOf" srcId="{9980C095-A040-4D9E-8BC8-BA092EA882BB}" destId="{CBA664B9-E68F-40C0-9F29-87529C0C4356}" srcOrd="0" destOrd="0" presId="urn:microsoft.com/office/officeart/2005/8/layout/vList2"/>
    <dgm:cxn modelId="{4ED71E3F-F3B1-4617-8870-FB3E679AC9B9}" type="presParOf" srcId="{F8863E3D-C0D9-4A63-B595-918211BB7D47}" destId="{4DE33F53-AE3C-45EA-8962-AF49EBCE6C91}" srcOrd="0" destOrd="0" presId="urn:microsoft.com/office/officeart/2005/8/layout/vList2"/>
    <dgm:cxn modelId="{F0D6CCFC-D278-426F-8557-893648AEB220}" type="presParOf" srcId="{F8863E3D-C0D9-4A63-B595-918211BB7D47}" destId="{86A83D99-4C53-4566-A259-1D8373427B65}" srcOrd="1" destOrd="0" presId="urn:microsoft.com/office/officeart/2005/8/layout/vList2"/>
    <dgm:cxn modelId="{E075D320-BB19-4777-B387-B1E590EAD042}" type="presParOf" srcId="{F8863E3D-C0D9-4A63-B595-918211BB7D47}" destId="{4FAC8967-7391-43F9-994C-98B2A6CB0CDE}" srcOrd="2" destOrd="0" presId="urn:microsoft.com/office/officeart/2005/8/layout/vList2"/>
    <dgm:cxn modelId="{E76CD2D8-66A8-4182-AEFE-504169ACC064}" type="presParOf" srcId="{F8863E3D-C0D9-4A63-B595-918211BB7D47}" destId="{09C9782F-E896-4C6F-BF0E-F90F4A024F4A}" srcOrd="3" destOrd="0" presId="urn:microsoft.com/office/officeart/2005/8/layout/vList2"/>
    <dgm:cxn modelId="{63724284-48C3-470E-A4DE-2C0574021A61}" type="presParOf" srcId="{F8863E3D-C0D9-4A63-B595-918211BB7D47}" destId="{65BEFCD4-A326-48BA-9E8E-8237BB8171C2}" srcOrd="4" destOrd="0" presId="urn:microsoft.com/office/officeart/2005/8/layout/vList2"/>
    <dgm:cxn modelId="{7BDD72A6-3BC7-4C8C-8862-089D9E27678D}" type="presParOf" srcId="{F8863E3D-C0D9-4A63-B595-918211BB7D47}" destId="{8C007887-6DC4-47FC-81BA-6B80BA16D724}" srcOrd="5" destOrd="0" presId="urn:microsoft.com/office/officeart/2005/8/layout/vList2"/>
    <dgm:cxn modelId="{818896E8-6699-43FC-8490-0EE675B49A5E}" type="presParOf" srcId="{F8863E3D-C0D9-4A63-B595-918211BB7D47}" destId="{B2DC1CF6-38A1-4492-A9AD-3B14AD7DBCA1}" srcOrd="6" destOrd="0" presId="urn:microsoft.com/office/officeart/2005/8/layout/vList2"/>
    <dgm:cxn modelId="{10FCFB9D-7A3B-4649-9707-35BC6890A40C}" type="presParOf" srcId="{F8863E3D-C0D9-4A63-B595-918211BB7D47}" destId="{CBA664B9-E68F-40C0-9F29-87529C0C4356}" srcOrd="7" destOrd="0" presId="urn:microsoft.com/office/officeart/2005/8/layout/vList2"/>
    <dgm:cxn modelId="{DCD336FA-8F50-4033-9890-94FDE71E5E00}" type="presParOf" srcId="{F8863E3D-C0D9-4A63-B595-918211BB7D47}" destId="{025080B9-2E4C-4F68-B400-E4E9883CECB0}" srcOrd="8" destOrd="0" presId="urn:microsoft.com/office/officeart/2005/8/layout/vList2"/>
    <dgm:cxn modelId="{2A037A2F-CE12-4F5C-9913-4DA3F415FC18}" type="presParOf" srcId="{F8863E3D-C0D9-4A63-B595-918211BB7D47}" destId="{AB1D7C46-CF37-4E96-9439-FC9A0192F584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7B4D7EE9-246F-4343-98C8-C6AE69F99670}" type="doc">
      <dgm:prSet loTypeId="urn:microsoft.com/office/officeart/2005/8/layout/vList2" loCatId="list" qsTypeId="urn:microsoft.com/office/officeart/2005/8/quickstyle/3d1" qsCatId="3D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73196BBA-277B-433B-9013-F7267310220B}">
      <dgm:prSet custT="1"/>
      <dgm:spPr/>
      <dgm:t>
        <a:bodyPr/>
        <a:lstStyle/>
        <a:p>
          <a:r>
            <a:rPr lang="en-US" sz="1500" b="1" dirty="0"/>
            <a:t>AIDs defining cancers</a:t>
          </a:r>
          <a:r>
            <a:rPr lang="en-US" sz="1500" dirty="0"/>
            <a:t>: Kaposi sarcoma, aggressive B-cell non-Hodgkin lymphoma, cervical cancer</a:t>
          </a:r>
        </a:p>
      </dgm:t>
    </dgm:pt>
    <dgm:pt modelId="{770E9C8D-9D42-4622-9370-BAA56BA08FFE}" type="parTrans" cxnId="{11D70791-1D23-4FF3-BBD6-2921644CCA0F}">
      <dgm:prSet/>
      <dgm:spPr/>
      <dgm:t>
        <a:bodyPr/>
        <a:lstStyle/>
        <a:p>
          <a:endParaRPr lang="en-US"/>
        </a:p>
      </dgm:t>
    </dgm:pt>
    <dgm:pt modelId="{8024C1C4-1B05-4A32-A2F0-96BE4705BE21}" type="sibTrans" cxnId="{11D70791-1D23-4FF3-BBD6-2921644CCA0F}">
      <dgm:prSet/>
      <dgm:spPr/>
      <dgm:t>
        <a:bodyPr/>
        <a:lstStyle/>
        <a:p>
          <a:endParaRPr lang="en-US"/>
        </a:p>
      </dgm:t>
    </dgm:pt>
    <dgm:pt modelId="{A51C44C0-5A9C-434B-996C-492F15C683F1}">
      <dgm:prSet/>
      <dgm:spPr/>
      <dgm:t>
        <a:bodyPr/>
        <a:lstStyle/>
        <a:p>
          <a:r>
            <a:rPr lang="en-US" b="1" dirty="0"/>
            <a:t>Non-AIDs defining cancers</a:t>
          </a:r>
          <a:r>
            <a:rPr lang="en-US" dirty="0"/>
            <a:t>: colorectal, lung, hepatocellular, oral/pharyngeal/esophageal, bronchogenic, Hodgkin's</a:t>
          </a:r>
        </a:p>
      </dgm:t>
    </dgm:pt>
    <dgm:pt modelId="{5333F9AD-4EE2-4A65-917F-125EF738AABE}" type="parTrans" cxnId="{A4307D23-F339-48E5-8BCF-8DC56BEEC400}">
      <dgm:prSet/>
      <dgm:spPr/>
      <dgm:t>
        <a:bodyPr/>
        <a:lstStyle/>
        <a:p>
          <a:endParaRPr lang="en-US"/>
        </a:p>
      </dgm:t>
    </dgm:pt>
    <dgm:pt modelId="{0E9C43F7-6B85-484D-A9D4-201E772B88F2}" type="sibTrans" cxnId="{A4307D23-F339-48E5-8BCF-8DC56BEEC400}">
      <dgm:prSet/>
      <dgm:spPr/>
      <dgm:t>
        <a:bodyPr/>
        <a:lstStyle/>
        <a:p>
          <a:endParaRPr lang="en-US"/>
        </a:p>
      </dgm:t>
    </dgm:pt>
    <dgm:pt modelId="{9ADB31ED-1FBD-44EC-94B7-B98CB3D8F956}">
      <dgm:prSet/>
      <dgm:spPr/>
      <dgm:t>
        <a:bodyPr/>
        <a:lstStyle/>
        <a:p>
          <a:r>
            <a:rPr lang="en-US" b="1" dirty="0"/>
            <a:t>Kaposi sarcoma</a:t>
          </a:r>
          <a:r>
            <a:rPr lang="en-US" dirty="0"/>
            <a:t>: HHV-8, prognosis is poor with advanced HIV or systemic involvement</a:t>
          </a:r>
        </a:p>
      </dgm:t>
    </dgm:pt>
    <dgm:pt modelId="{5756CCD6-EBF9-40FA-A8EA-EF299F6574E5}" type="parTrans" cxnId="{D71C2083-84AF-49F1-8666-0D4148F29208}">
      <dgm:prSet/>
      <dgm:spPr/>
      <dgm:t>
        <a:bodyPr/>
        <a:lstStyle/>
        <a:p>
          <a:endParaRPr lang="en-US"/>
        </a:p>
      </dgm:t>
    </dgm:pt>
    <dgm:pt modelId="{3E6FB07C-7AAA-430B-B1E1-D6AB2CB2794F}" type="sibTrans" cxnId="{D71C2083-84AF-49F1-8666-0D4148F29208}">
      <dgm:prSet/>
      <dgm:spPr/>
      <dgm:t>
        <a:bodyPr/>
        <a:lstStyle/>
        <a:p>
          <a:endParaRPr lang="en-US"/>
        </a:p>
      </dgm:t>
    </dgm:pt>
    <dgm:pt modelId="{4394A5FF-24F2-40A0-9709-FACD096EEC84}">
      <dgm:prSet/>
      <dgm:spPr/>
      <dgm:t>
        <a:bodyPr/>
        <a:lstStyle/>
        <a:p>
          <a:r>
            <a:rPr lang="en-US" dirty="0"/>
            <a:t>Can affect skin, mucous membranes, lymphadenopathy, respiratory, GI, cardiovascular and ocular systems</a:t>
          </a:r>
        </a:p>
      </dgm:t>
    </dgm:pt>
    <dgm:pt modelId="{09D809DD-0FA5-4D24-952B-E642A77BC172}" type="parTrans" cxnId="{CB6593B7-BF42-4370-92BA-A4E6F57640C7}">
      <dgm:prSet/>
      <dgm:spPr/>
      <dgm:t>
        <a:bodyPr/>
        <a:lstStyle/>
        <a:p>
          <a:endParaRPr lang="en-US"/>
        </a:p>
      </dgm:t>
    </dgm:pt>
    <dgm:pt modelId="{E9EF7833-3BB0-4E29-8EE3-05996D49E9D9}" type="sibTrans" cxnId="{CB6593B7-BF42-4370-92BA-A4E6F57640C7}">
      <dgm:prSet/>
      <dgm:spPr/>
      <dgm:t>
        <a:bodyPr/>
        <a:lstStyle/>
        <a:p>
          <a:endParaRPr lang="en-US"/>
        </a:p>
      </dgm:t>
    </dgm:pt>
    <dgm:pt modelId="{E3FDE1CF-CB8D-4D16-879A-A48BF7460559}">
      <dgm:prSet/>
      <dgm:spPr/>
      <dgm:t>
        <a:bodyPr/>
        <a:lstStyle/>
        <a:p>
          <a:r>
            <a:rPr lang="en-US"/>
            <a:t>There is no consensus treatment.  Mild – ART.  Chemotherapy for severe cutaneous, disseminated and KS not responding to ART.</a:t>
          </a:r>
        </a:p>
      </dgm:t>
    </dgm:pt>
    <dgm:pt modelId="{7D02CD83-B66B-4BD9-8994-A74E607B5A08}" type="parTrans" cxnId="{07F7440F-3FD4-4271-9A22-987ED9CA6F12}">
      <dgm:prSet/>
      <dgm:spPr/>
      <dgm:t>
        <a:bodyPr/>
        <a:lstStyle/>
        <a:p>
          <a:endParaRPr lang="en-US"/>
        </a:p>
      </dgm:t>
    </dgm:pt>
    <dgm:pt modelId="{9C5439F0-3134-4311-B81E-AF83A6BEA992}" type="sibTrans" cxnId="{07F7440F-3FD4-4271-9A22-987ED9CA6F12}">
      <dgm:prSet/>
      <dgm:spPr/>
      <dgm:t>
        <a:bodyPr/>
        <a:lstStyle/>
        <a:p>
          <a:endParaRPr lang="en-US"/>
        </a:p>
      </dgm:t>
    </dgm:pt>
    <dgm:pt modelId="{3153CA56-F0C4-46CD-9D27-EF29523D5575}">
      <dgm:prSet/>
      <dgm:spPr/>
      <dgm:t>
        <a:bodyPr/>
        <a:lstStyle/>
        <a:p>
          <a:r>
            <a:rPr lang="en-US" b="1" dirty="0"/>
            <a:t>HIV-related lymphoma</a:t>
          </a:r>
          <a:r>
            <a:rPr lang="en-US" dirty="0"/>
            <a:t>: present with advanced stage, constitutional symptoms, extra nodal involvement and in unusual locations.</a:t>
          </a:r>
        </a:p>
      </dgm:t>
    </dgm:pt>
    <dgm:pt modelId="{641515C9-3239-46C2-AECF-F53FC8B56AA4}" type="parTrans" cxnId="{ADFB8C70-4485-47FE-8CF6-630CFBC6DD73}">
      <dgm:prSet/>
      <dgm:spPr/>
      <dgm:t>
        <a:bodyPr/>
        <a:lstStyle/>
        <a:p>
          <a:endParaRPr lang="en-US"/>
        </a:p>
      </dgm:t>
    </dgm:pt>
    <dgm:pt modelId="{CA72C8B5-BE3A-40CB-B841-5CD222BC709E}" type="sibTrans" cxnId="{ADFB8C70-4485-47FE-8CF6-630CFBC6DD73}">
      <dgm:prSet/>
      <dgm:spPr/>
      <dgm:t>
        <a:bodyPr/>
        <a:lstStyle/>
        <a:p>
          <a:endParaRPr lang="en-US"/>
        </a:p>
      </dgm:t>
    </dgm:pt>
    <dgm:pt modelId="{D13CCC5C-C681-4782-9715-5E0FD3A0843A}">
      <dgm:prSet/>
      <dgm:spPr/>
      <dgm:t>
        <a:bodyPr/>
        <a:lstStyle/>
        <a:p>
          <a:r>
            <a:rPr lang="en-US"/>
            <a:t>Increased risk for oncologic emergencies</a:t>
          </a:r>
        </a:p>
      </dgm:t>
    </dgm:pt>
    <dgm:pt modelId="{8B3C9040-B1C9-4F6E-8598-C57E9C17350C}" type="parTrans" cxnId="{4D72B252-2DFA-4C95-BCDC-3FF044DBEC13}">
      <dgm:prSet/>
      <dgm:spPr/>
      <dgm:t>
        <a:bodyPr/>
        <a:lstStyle/>
        <a:p>
          <a:endParaRPr lang="en-US"/>
        </a:p>
      </dgm:t>
    </dgm:pt>
    <dgm:pt modelId="{4B9917CB-F27D-4B05-BB43-F0F5892FA174}" type="sibTrans" cxnId="{4D72B252-2DFA-4C95-BCDC-3FF044DBEC13}">
      <dgm:prSet/>
      <dgm:spPr/>
      <dgm:t>
        <a:bodyPr/>
        <a:lstStyle/>
        <a:p>
          <a:endParaRPr lang="en-US"/>
        </a:p>
      </dgm:t>
    </dgm:pt>
    <dgm:pt modelId="{235B014C-6A1D-4EA9-9084-04E73B396FE7}">
      <dgm:prSet/>
      <dgm:spPr/>
      <dgm:t>
        <a:bodyPr/>
        <a:lstStyle/>
        <a:p>
          <a:r>
            <a:rPr lang="en-US"/>
            <a:t>Consider when there is a suboptimal response to empiric  or presumptive OI treatment</a:t>
          </a:r>
        </a:p>
      </dgm:t>
    </dgm:pt>
    <dgm:pt modelId="{29731C0D-F0F9-4D81-90C7-1B9A8C179DFC}" type="parTrans" cxnId="{A0DB2678-BAAF-49D7-9FEB-9E9EF2F8B793}">
      <dgm:prSet/>
      <dgm:spPr/>
      <dgm:t>
        <a:bodyPr/>
        <a:lstStyle/>
        <a:p>
          <a:endParaRPr lang="en-US"/>
        </a:p>
      </dgm:t>
    </dgm:pt>
    <dgm:pt modelId="{D5A9B525-0F2E-4D8B-A3C4-D10575974D86}" type="sibTrans" cxnId="{A0DB2678-BAAF-49D7-9FEB-9E9EF2F8B793}">
      <dgm:prSet/>
      <dgm:spPr/>
      <dgm:t>
        <a:bodyPr/>
        <a:lstStyle/>
        <a:p>
          <a:endParaRPr lang="en-US"/>
        </a:p>
      </dgm:t>
    </dgm:pt>
    <dgm:pt modelId="{308A16E9-9344-4FD8-83DB-6199A4361295}">
      <dgm:prSet/>
      <dgm:spPr/>
      <dgm:t>
        <a:bodyPr/>
        <a:lstStyle/>
        <a:p>
          <a:r>
            <a:rPr lang="en-US" b="1" dirty="0"/>
            <a:t>Cervical cancer</a:t>
          </a:r>
          <a:r>
            <a:rPr lang="en-US" dirty="0"/>
            <a:t>: most common cancer in women in Zambia</a:t>
          </a:r>
        </a:p>
      </dgm:t>
    </dgm:pt>
    <dgm:pt modelId="{6FFA1550-7C14-4C2F-B6DB-306490FE0D09}" type="parTrans" cxnId="{BB1D4C16-A123-448F-9146-72E46FBFC568}">
      <dgm:prSet/>
      <dgm:spPr/>
      <dgm:t>
        <a:bodyPr/>
        <a:lstStyle/>
        <a:p>
          <a:endParaRPr lang="en-US"/>
        </a:p>
      </dgm:t>
    </dgm:pt>
    <dgm:pt modelId="{06041D50-DB0D-4845-AFFF-768A0DD6002F}" type="sibTrans" cxnId="{BB1D4C16-A123-448F-9146-72E46FBFC568}">
      <dgm:prSet/>
      <dgm:spPr/>
      <dgm:t>
        <a:bodyPr/>
        <a:lstStyle/>
        <a:p>
          <a:endParaRPr lang="en-US"/>
        </a:p>
      </dgm:t>
    </dgm:pt>
    <dgm:pt modelId="{9ACA6858-E68C-485A-9A68-02D644246ACC}">
      <dgm:prSet/>
      <dgm:spPr/>
      <dgm:t>
        <a:bodyPr/>
        <a:lstStyle/>
        <a:p>
          <a:r>
            <a:rPr lang="en-US"/>
            <a:t>Start screening within 1 year of sexual activity, repeat yearly for 3 years then every 3 years if on ART with adequate CD4 count and low viral load</a:t>
          </a:r>
        </a:p>
      </dgm:t>
    </dgm:pt>
    <dgm:pt modelId="{19C8BD87-4B89-41B1-B3FC-88EA3B8D4233}" type="parTrans" cxnId="{F7F35DDE-245E-4A23-BAF0-3EF2F4553FD9}">
      <dgm:prSet/>
      <dgm:spPr/>
      <dgm:t>
        <a:bodyPr/>
        <a:lstStyle/>
        <a:p>
          <a:endParaRPr lang="en-US"/>
        </a:p>
      </dgm:t>
    </dgm:pt>
    <dgm:pt modelId="{C0BD9C0C-F798-433F-89A8-3A7E3B8217F1}" type="sibTrans" cxnId="{F7F35DDE-245E-4A23-BAF0-3EF2F4553FD9}">
      <dgm:prSet/>
      <dgm:spPr/>
      <dgm:t>
        <a:bodyPr/>
        <a:lstStyle/>
        <a:p>
          <a:endParaRPr lang="en-US"/>
        </a:p>
      </dgm:t>
    </dgm:pt>
    <dgm:pt modelId="{13A6863F-872D-4662-B000-95806BBA203C}" type="pres">
      <dgm:prSet presAssocID="{7B4D7EE9-246F-4343-98C8-C6AE69F99670}" presName="linear" presStyleCnt="0">
        <dgm:presLayoutVars>
          <dgm:animLvl val="lvl"/>
          <dgm:resizeHandles val="exact"/>
        </dgm:presLayoutVars>
      </dgm:prSet>
      <dgm:spPr/>
    </dgm:pt>
    <dgm:pt modelId="{02EDA02B-3CA6-4056-A773-AE2395667155}" type="pres">
      <dgm:prSet presAssocID="{73196BBA-277B-433B-9013-F7267310220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1A1F68B7-B7F5-486D-80F2-45718817A04C}" type="pres">
      <dgm:prSet presAssocID="{8024C1C4-1B05-4A32-A2F0-96BE4705BE21}" presName="spacer" presStyleCnt="0"/>
      <dgm:spPr/>
    </dgm:pt>
    <dgm:pt modelId="{066758F6-3C03-42CF-8297-0634113E2E32}" type="pres">
      <dgm:prSet presAssocID="{A51C44C0-5A9C-434B-996C-492F15C683F1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6F8CD687-D7F3-44E7-8CC1-C7D50C1E5046}" type="pres">
      <dgm:prSet presAssocID="{0E9C43F7-6B85-484D-A9D4-201E772B88F2}" presName="spacer" presStyleCnt="0"/>
      <dgm:spPr/>
    </dgm:pt>
    <dgm:pt modelId="{017A7AD5-C6E9-4010-9222-960BA4DF5F31}" type="pres">
      <dgm:prSet presAssocID="{9ADB31ED-1FBD-44EC-94B7-B98CB3D8F956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DDAA4EED-C7E0-46A5-B31E-02942F0B8149}" type="pres">
      <dgm:prSet presAssocID="{9ADB31ED-1FBD-44EC-94B7-B98CB3D8F956}" presName="childText" presStyleLbl="revTx" presStyleIdx="0" presStyleCnt="3">
        <dgm:presLayoutVars>
          <dgm:bulletEnabled val="1"/>
        </dgm:presLayoutVars>
      </dgm:prSet>
      <dgm:spPr/>
    </dgm:pt>
    <dgm:pt modelId="{7A4360D6-EF24-4AD0-9AF7-FF231D658884}" type="pres">
      <dgm:prSet presAssocID="{3153CA56-F0C4-46CD-9D27-EF29523D5575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8D544AA6-66AB-4CAA-A19E-CAE45BE6BD7F}" type="pres">
      <dgm:prSet presAssocID="{3153CA56-F0C4-46CD-9D27-EF29523D5575}" presName="childText" presStyleLbl="revTx" presStyleIdx="1" presStyleCnt="3">
        <dgm:presLayoutVars>
          <dgm:bulletEnabled val="1"/>
        </dgm:presLayoutVars>
      </dgm:prSet>
      <dgm:spPr/>
    </dgm:pt>
    <dgm:pt modelId="{DB179A2F-EA3D-4458-A2CE-4A72289ED464}" type="pres">
      <dgm:prSet presAssocID="{308A16E9-9344-4FD8-83DB-6199A4361295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D6E90802-8079-4ED4-88A1-AF5942FBEB38}" type="pres">
      <dgm:prSet presAssocID="{308A16E9-9344-4FD8-83DB-6199A4361295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E2447609-7187-4D35-97D3-0672E8BC9D9A}" type="presOf" srcId="{308A16E9-9344-4FD8-83DB-6199A4361295}" destId="{DB179A2F-EA3D-4458-A2CE-4A72289ED464}" srcOrd="0" destOrd="0" presId="urn:microsoft.com/office/officeart/2005/8/layout/vList2"/>
    <dgm:cxn modelId="{07F7440F-3FD4-4271-9A22-987ED9CA6F12}" srcId="{9ADB31ED-1FBD-44EC-94B7-B98CB3D8F956}" destId="{E3FDE1CF-CB8D-4D16-879A-A48BF7460559}" srcOrd="1" destOrd="0" parTransId="{7D02CD83-B66B-4BD9-8994-A74E607B5A08}" sibTransId="{9C5439F0-3134-4311-B81E-AF83A6BEA992}"/>
    <dgm:cxn modelId="{C3364914-911D-489C-BCEF-595CF74505DC}" type="presOf" srcId="{4394A5FF-24F2-40A0-9709-FACD096EEC84}" destId="{DDAA4EED-C7E0-46A5-B31E-02942F0B8149}" srcOrd="0" destOrd="0" presId="urn:microsoft.com/office/officeart/2005/8/layout/vList2"/>
    <dgm:cxn modelId="{BB1D4C16-A123-448F-9146-72E46FBFC568}" srcId="{7B4D7EE9-246F-4343-98C8-C6AE69F99670}" destId="{308A16E9-9344-4FD8-83DB-6199A4361295}" srcOrd="4" destOrd="0" parTransId="{6FFA1550-7C14-4C2F-B6DB-306490FE0D09}" sibTransId="{06041D50-DB0D-4845-AFFF-768A0DD6002F}"/>
    <dgm:cxn modelId="{A4307D23-F339-48E5-8BCF-8DC56BEEC400}" srcId="{7B4D7EE9-246F-4343-98C8-C6AE69F99670}" destId="{A51C44C0-5A9C-434B-996C-492F15C683F1}" srcOrd="1" destOrd="0" parTransId="{5333F9AD-4EE2-4A65-917F-125EF738AABE}" sibTransId="{0E9C43F7-6B85-484D-A9D4-201E772B88F2}"/>
    <dgm:cxn modelId="{35EE8139-EEE0-4248-A5CC-D34181D0BAF1}" type="presOf" srcId="{E3FDE1CF-CB8D-4D16-879A-A48BF7460559}" destId="{DDAA4EED-C7E0-46A5-B31E-02942F0B8149}" srcOrd="0" destOrd="1" presId="urn:microsoft.com/office/officeart/2005/8/layout/vList2"/>
    <dgm:cxn modelId="{9165C03B-A5E1-4A17-8A5E-5D50E0702A8C}" type="presOf" srcId="{D13CCC5C-C681-4782-9715-5E0FD3A0843A}" destId="{8D544AA6-66AB-4CAA-A19E-CAE45BE6BD7F}" srcOrd="0" destOrd="0" presId="urn:microsoft.com/office/officeart/2005/8/layout/vList2"/>
    <dgm:cxn modelId="{ADFB8C70-4485-47FE-8CF6-630CFBC6DD73}" srcId="{7B4D7EE9-246F-4343-98C8-C6AE69F99670}" destId="{3153CA56-F0C4-46CD-9D27-EF29523D5575}" srcOrd="3" destOrd="0" parTransId="{641515C9-3239-46C2-AECF-F53FC8B56AA4}" sibTransId="{CA72C8B5-BE3A-40CB-B841-5CD222BC709E}"/>
    <dgm:cxn modelId="{4D72B252-2DFA-4C95-BCDC-3FF044DBEC13}" srcId="{3153CA56-F0C4-46CD-9D27-EF29523D5575}" destId="{D13CCC5C-C681-4782-9715-5E0FD3A0843A}" srcOrd="0" destOrd="0" parTransId="{8B3C9040-B1C9-4F6E-8598-C57E9C17350C}" sibTransId="{4B9917CB-F27D-4B05-BB43-F0F5892FA174}"/>
    <dgm:cxn modelId="{A0DB2678-BAAF-49D7-9FEB-9E9EF2F8B793}" srcId="{3153CA56-F0C4-46CD-9D27-EF29523D5575}" destId="{235B014C-6A1D-4EA9-9084-04E73B396FE7}" srcOrd="1" destOrd="0" parTransId="{29731C0D-F0F9-4D81-90C7-1B9A8C179DFC}" sibTransId="{D5A9B525-0F2E-4D8B-A3C4-D10575974D86}"/>
    <dgm:cxn modelId="{D71C2083-84AF-49F1-8666-0D4148F29208}" srcId="{7B4D7EE9-246F-4343-98C8-C6AE69F99670}" destId="{9ADB31ED-1FBD-44EC-94B7-B98CB3D8F956}" srcOrd="2" destOrd="0" parTransId="{5756CCD6-EBF9-40FA-A8EA-EF299F6574E5}" sibTransId="{3E6FB07C-7AAA-430B-B1E1-D6AB2CB2794F}"/>
    <dgm:cxn modelId="{EA6FC587-4FFD-4C12-84EC-79912272862D}" type="presOf" srcId="{235B014C-6A1D-4EA9-9084-04E73B396FE7}" destId="{8D544AA6-66AB-4CAA-A19E-CAE45BE6BD7F}" srcOrd="0" destOrd="1" presId="urn:microsoft.com/office/officeart/2005/8/layout/vList2"/>
    <dgm:cxn modelId="{11D70791-1D23-4FF3-BBD6-2921644CCA0F}" srcId="{7B4D7EE9-246F-4343-98C8-C6AE69F99670}" destId="{73196BBA-277B-433B-9013-F7267310220B}" srcOrd="0" destOrd="0" parTransId="{770E9C8D-9D42-4622-9370-BAA56BA08FFE}" sibTransId="{8024C1C4-1B05-4A32-A2F0-96BE4705BE21}"/>
    <dgm:cxn modelId="{CB6593B7-BF42-4370-92BA-A4E6F57640C7}" srcId="{9ADB31ED-1FBD-44EC-94B7-B98CB3D8F956}" destId="{4394A5FF-24F2-40A0-9709-FACD096EEC84}" srcOrd="0" destOrd="0" parTransId="{09D809DD-0FA5-4D24-952B-E642A77BC172}" sibTransId="{E9EF7833-3BB0-4E29-8EE3-05996D49E9D9}"/>
    <dgm:cxn modelId="{7D0431C3-4294-4064-BA5B-CCDC89DD2D3C}" type="presOf" srcId="{7B4D7EE9-246F-4343-98C8-C6AE69F99670}" destId="{13A6863F-872D-4662-B000-95806BBA203C}" srcOrd="0" destOrd="0" presId="urn:microsoft.com/office/officeart/2005/8/layout/vList2"/>
    <dgm:cxn modelId="{99CF6CC5-691D-4B90-AFFE-EA7FD588535F}" type="presOf" srcId="{3153CA56-F0C4-46CD-9D27-EF29523D5575}" destId="{7A4360D6-EF24-4AD0-9AF7-FF231D658884}" srcOrd="0" destOrd="0" presId="urn:microsoft.com/office/officeart/2005/8/layout/vList2"/>
    <dgm:cxn modelId="{4B00BED2-3E70-4623-9ECA-71057F597470}" type="presOf" srcId="{73196BBA-277B-433B-9013-F7267310220B}" destId="{02EDA02B-3CA6-4056-A773-AE2395667155}" srcOrd="0" destOrd="0" presId="urn:microsoft.com/office/officeart/2005/8/layout/vList2"/>
    <dgm:cxn modelId="{F7F35DDE-245E-4A23-BAF0-3EF2F4553FD9}" srcId="{308A16E9-9344-4FD8-83DB-6199A4361295}" destId="{9ACA6858-E68C-485A-9A68-02D644246ACC}" srcOrd="0" destOrd="0" parTransId="{19C8BD87-4B89-41B1-B3FC-88EA3B8D4233}" sibTransId="{C0BD9C0C-F798-433F-89A8-3A7E3B8217F1}"/>
    <dgm:cxn modelId="{1ADD0CE7-EE0A-46F3-AE22-87A55DDF5784}" type="presOf" srcId="{A51C44C0-5A9C-434B-996C-492F15C683F1}" destId="{066758F6-3C03-42CF-8297-0634113E2E32}" srcOrd="0" destOrd="0" presId="urn:microsoft.com/office/officeart/2005/8/layout/vList2"/>
    <dgm:cxn modelId="{96B559EA-AAFF-4AD6-B27B-192FAA307B57}" type="presOf" srcId="{9ADB31ED-1FBD-44EC-94B7-B98CB3D8F956}" destId="{017A7AD5-C6E9-4010-9222-960BA4DF5F31}" srcOrd="0" destOrd="0" presId="urn:microsoft.com/office/officeart/2005/8/layout/vList2"/>
    <dgm:cxn modelId="{5544DBEA-68FC-4BF7-8BD1-56347196CD3F}" type="presOf" srcId="{9ACA6858-E68C-485A-9A68-02D644246ACC}" destId="{D6E90802-8079-4ED4-88A1-AF5942FBEB38}" srcOrd="0" destOrd="0" presId="urn:microsoft.com/office/officeart/2005/8/layout/vList2"/>
    <dgm:cxn modelId="{EF037EF1-F2C7-43B8-A378-54832154E7B1}" type="presParOf" srcId="{13A6863F-872D-4662-B000-95806BBA203C}" destId="{02EDA02B-3CA6-4056-A773-AE2395667155}" srcOrd="0" destOrd="0" presId="urn:microsoft.com/office/officeart/2005/8/layout/vList2"/>
    <dgm:cxn modelId="{EAFBE1D1-B095-4DDA-AA58-4CC1179789FF}" type="presParOf" srcId="{13A6863F-872D-4662-B000-95806BBA203C}" destId="{1A1F68B7-B7F5-486D-80F2-45718817A04C}" srcOrd="1" destOrd="0" presId="urn:microsoft.com/office/officeart/2005/8/layout/vList2"/>
    <dgm:cxn modelId="{2D6DFD86-D0FB-450A-9FB9-D006C6E993D7}" type="presParOf" srcId="{13A6863F-872D-4662-B000-95806BBA203C}" destId="{066758F6-3C03-42CF-8297-0634113E2E32}" srcOrd="2" destOrd="0" presId="urn:microsoft.com/office/officeart/2005/8/layout/vList2"/>
    <dgm:cxn modelId="{084B2ED9-E1F8-4BFA-B22D-D6C3E0099526}" type="presParOf" srcId="{13A6863F-872D-4662-B000-95806BBA203C}" destId="{6F8CD687-D7F3-44E7-8CC1-C7D50C1E5046}" srcOrd="3" destOrd="0" presId="urn:microsoft.com/office/officeart/2005/8/layout/vList2"/>
    <dgm:cxn modelId="{69191AC0-DADE-464B-BA2C-A1E06E75621D}" type="presParOf" srcId="{13A6863F-872D-4662-B000-95806BBA203C}" destId="{017A7AD5-C6E9-4010-9222-960BA4DF5F31}" srcOrd="4" destOrd="0" presId="urn:microsoft.com/office/officeart/2005/8/layout/vList2"/>
    <dgm:cxn modelId="{476A3839-2B8D-4DF2-9531-31E012B51A37}" type="presParOf" srcId="{13A6863F-872D-4662-B000-95806BBA203C}" destId="{DDAA4EED-C7E0-46A5-B31E-02942F0B8149}" srcOrd="5" destOrd="0" presId="urn:microsoft.com/office/officeart/2005/8/layout/vList2"/>
    <dgm:cxn modelId="{129E1693-4D2D-4173-8E59-C86CD9B4593C}" type="presParOf" srcId="{13A6863F-872D-4662-B000-95806BBA203C}" destId="{7A4360D6-EF24-4AD0-9AF7-FF231D658884}" srcOrd="6" destOrd="0" presId="urn:microsoft.com/office/officeart/2005/8/layout/vList2"/>
    <dgm:cxn modelId="{EBA97C1F-D14A-4319-8529-8ECB3C239827}" type="presParOf" srcId="{13A6863F-872D-4662-B000-95806BBA203C}" destId="{8D544AA6-66AB-4CAA-A19E-CAE45BE6BD7F}" srcOrd="7" destOrd="0" presId="urn:microsoft.com/office/officeart/2005/8/layout/vList2"/>
    <dgm:cxn modelId="{196FBF5F-2387-4312-8D11-86B8C2C5A474}" type="presParOf" srcId="{13A6863F-872D-4662-B000-95806BBA203C}" destId="{DB179A2F-EA3D-4458-A2CE-4A72289ED464}" srcOrd="8" destOrd="0" presId="urn:microsoft.com/office/officeart/2005/8/layout/vList2"/>
    <dgm:cxn modelId="{D48DC39A-952B-4F4D-8258-5F8E76B121BF}" type="presParOf" srcId="{13A6863F-872D-4662-B000-95806BBA203C}" destId="{D6E90802-8079-4ED4-88A1-AF5942FBEB38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18780E1-01E1-4297-8792-11C535D50B56}" type="doc">
      <dgm:prSet loTypeId="urn:microsoft.com/office/officeart/2008/layout/VerticalCurvedList" loCatId="list" qsTypeId="urn:microsoft.com/office/officeart/2005/8/quickstyle/3d1" qsCatId="3D" csTypeId="urn:microsoft.com/office/officeart/2005/8/colors/colorful4" csCatId="colorful"/>
      <dgm:spPr/>
      <dgm:t>
        <a:bodyPr/>
        <a:lstStyle/>
        <a:p>
          <a:endParaRPr lang="en-US"/>
        </a:p>
      </dgm:t>
    </dgm:pt>
    <dgm:pt modelId="{83273358-8A47-44BE-A43E-2A77F0852A97}">
      <dgm:prSet/>
      <dgm:spPr/>
      <dgm:t>
        <a:bodyPr/>
        <a:lstStyle/>
        <a:p>
          <a:r>
            <a:rPr lang="en-US" dirty="0"/>
            <a:t>What are the indications for prophylaxis in AHD?</a:t>
          </a:r>
        </a:p>
      </dgm:t>
    </dgm:pt>
    <dgm:pt modelId="{3478837E-F3C3-4644-99A8-F35E1615B873}" type="parTrans" cxnId="{A067F019-8F9A-4658-83E8-F9CEB27D2211}">
      <dgm:prSet/>
      <dgm:spPr/>
      <dgm:t>
        <a:bodyPr/>
        <a:lstStyle/>
        <a:p>
          <a:endParaRPr lang="en-US"/>
        </a:p>
      </dgm:t>
    </dgm:pt>
    <dgm:pt modelId="{30A9BDFE-5C40-4FB2-A2E1-4A9D8B0AC9C7}" type="sibTrans" cxnId="{A067F019-8F9A-4658-83E8-F9CEB27D2211}">
      <dgm:prSet/>
      <dgm:spPr/>
      <dgm:t>
        <a:bodyPr/>
        <a:lstStyle/>
        <a:p>
          <a:endParaRPr lang="en-US"/>
        </a:p>
      </dgm:t>
    </dgm:pt>
    <dgm:pt modelId="{3CB4AA98-DA67-43E2-9263-CF8F1C23576A}">
      <dgm:prSet/>
      <dgm:spPr/>
      <dgm:t>
        <a:bodyPr/>
        <a:lstStyle/>
        <a:p>
          <a:r>
            <a:rPr lang="en-US"/>
            <a:t>What medication is used?</a:t>
          </a:r>
        </a:p>
      </dgm:t>
    </dgm:pt>
    <dgm:pt modelId="{2B5B6125-14BB-4B17-82C2-0F10C0FA8D8F}" type="parTrans" cxnId="{3D4137FB-3B06-4ED9-9A23-C5726B2511BE}">
      <dgm:prSet/>
      <dgm:spPr/>
      <dgm:t>
        <a:bodyPr/>
        <a:lstStyle/>
        <a:p>
          <a:endParaRPr lang="en-US"/>
        </a:p>
      </dgm:t>
    </dgm:pt>
    <dgm:pt modelId="{4C2E197A-7E73-46B3-815C-CF948D6055DD}" type="sibTrans" cxnId="{3D4137FB-3B06-4ED9-9A23-C5726B2511BE}">
      <dgm:prSet/>
      <dgm:spPr/>
      <dgm:t>
        <a:bodyPr/>
        <a:lstStyle/>
        <a:p>
          <a:endParaRPr lang="en-US"/>
        </a:p>
      </dgm:t>
    </dgm:pt>
    <dgm:pt modelId="{D77CA639-F3E9-466E-AA69-F07CC8649D19}">
      <dgm:prSet/>
      <dgm:spPr/>
      <dgm:t>
        <a:bodyPr/>
        <a:lstStyle/>
        <a:p>
          <a:r>
            <a:rPr lang="en-US"/>
            <a:t>What are key infections that are prevented?</a:t>
          </a:r>
        </a:p>
      </dgm:t>
    </dgm:pt>
    <dgm:pt modelId="{567D9425-5B1B-4151-8CD5-FE4AF9B0ED56}" type="parTrans" cxnId="{CA6DEE1A-3ADE-44D7-891D-A1F6AACC27C3}">
      <dgm:prSet/>
      <dgm:spPr/>
      <dgm:t>
        <a:bodyPr/>
        <a:lstStyle/>
        <a:p>
          <a:endParaRPr lang="en-US"/>
        </a:p>
      </dgm:t>
    </dgm:pt>
    <dgm:pt modelId="{235DD31C-757F-4997-8CFB-5A4481138C91}" type="sibTrans" cxnId="{CA6DEE1A-3ADE-44D7-891D-A1F6AACC27C3}">
      <dgm:prSet/>
      <dgm:spPr/>
      <dgm:t>
        <a:bodyPr/>
        <a:lstStyle/>
        <a:p>
          <a:endParaRPr lang="en-US"/>
        </a:p>
      </dgm:t>
    </dgm:pt>
    <dgm:pt modelId="{7E4561F0-931F-4A54-9F5D-BAB470387D7B}" type="pres">
      <dgm:prSet presAssocID="{E18780E1-01E1-4297-8792-11C535D50B56}" presName="Name0" presStyleCnt="0">
        <dgm:presLayoutVars>
          <dgm:chMax val="7"/>
          <dgm:chPref val="7"/>
          <dgm:dir/>
        </dgm:presLayoutVars>
      </dgm:prSet>
      <dgm:spPr/>
    </dgm:pt>
    <dgm:pt modelId="{8F5E72FD-4CA9-4301-95A4-BBB15940AE87}" type="pres">
      <dgm:prSet presAssocID="{E18780E1-01E1-4297-8792-11C535D50B56}" presName="Name1" presStyleCnt="0"/>
      <dgm:spPr/>
    </dgm:pt>
    <dgm:pt modelId="{C247E95B-1D20-4A8D-916F-CCAAAE492A78}" type="pres">
      <dgm:prSet presAssocID="{E18780E1-01E1-4297-8792-11C535D50B56}" presName="cycle" presStyleCnt="0"/>
      <dgm:spPr/>
    </dgm:pt>
    <dgm:pt modelId="{E566CF2C-5E17-483B-9491-59CBE3889086}" type="pres">
      <dgm:prSet presAssocID="{E18780E1-01E1-4297-8792-11C535D50B56}" presName="srcNode" presStyleLbl="node1" presStyleIdx="0" presStyleCnt="3"/>
      <dgm:spPr/>
    </dgm:pt>
    <dgm:pt modelId="{EA3E169F-2129-4810-8DDD-466E270FF935}" type="pres">
      <dgm:prSet presAssocID="{E18780E1-01E1-4297-8792-11C535D50B56}" presName="conn" presStyleLbl="parChTrans1D2" presStyleIdx="0" presStyleCnt="1"/>
      <dgm:spPr/>
    </dgm:pt>
    <dgm:pt modelId="{FB83551E-D77A-4111-BDF4-488A4CD4B8CD}" type="pres">
      <dgm:prSet presAssocID="{E18780E1-01E1-4297-8792-11C535D50B56}" presName="extraNode" presStyleLbl="node1" presStyleIdx="0" presStyleCnt="3"/>
      <dgm:spPr/>
    </dgm:pt>
    <dgm:pt modelId="{7927CA47-F37E-44E2-A3FE-048BE5B25295}" type="pres">
      <dgm:prSet presAssocID="{E18780E1-01E1-4297-8792-11C535D50B56}" presName="dstNode" presStyleLbl="node1" presStyleIdx="0" presStyleCnt="3"/>
      <dgm:spPr/>
    </dgm:pt>
    <dgm:pt modelId="{D7C26E82-790A-475D-942C-F8AE4B7083DB}" type="pres">
      <dgm:prSet presAssocID="{83273358-8A47-44BE-A43E-2A77F0852A97}" presName="text_1" presStyleLbl="node1" presStyleIdx="0" presStyleCnt="3">
        <dgm:presLayoutVars>
          <dgm:bulletEnabled val="1"/>
        </dgm:presLayoutVars>
      </dgm:prSet>
      <dgm:spPr/>
    </dgm:pt>
    <dgm:pt modelId="{FB45B778-EB15-4E05-BA30-0854B312DE2E}" type="pres">
      <dgm:prSet presAssocID="{83273358-8A47-44BE-A43E-2A77F0852A97}" presName="accent_1" presStyleCnt="0"/>
      <dgm:spPr/>
    </dgm:pt>
    <dgm:pt modelId="{AA6D5914-B1FB-444E-880A-4544A2D6F511}" type="pres">
      <dgm:prSet presAssocID="{83273358-8A47-44BE-A43E-2A77F0852A97}" presName="accentRepeatNode" presStyleLbl="solidFgAcc1" presStyleIdx="0" presStyleCnt="3"/>
      <dgm:spPr/>
    </dgm:pt>
    <dgm:pt modelId="{6B1F5387-D246-48C6-9D7F-28E96F8DA2A6}" type="pres">
      <dgm:prSet presAssocID="{3CB4AA98-DA67-43E2-9263-CF8F1C23576A}" presName="text_2" presStyleLbl="node1" presStyleIdx="1" presStyleCnt="3">
        <dgm:presLayoutVars>
          <dgm:bulletEnabled val="1"/>
        </dgm:presLayoutVars>
      </dgm:prSet>
      <dgm:spPr/>
    </dgm:pt>
    <dgm:pt modelId="{07A6E76B-776E-4579-979A-66FDBF365EB4}" type="pres">
      <dgm:prSet presAssocID="{3CB4AA98-DA67-43E2-9263-CF8F1C23576A}" presName="accent_2" presStyleCnt="0"/>
      <dgm:spPr/>
    </dgm:pt>
    <dgm:pt modelId="{2E4F92B6-06A5-41D0-8773-53AF852AE205}" type="pres">
      <dgm:prSet presAssocID="{3CB4AA98-DA67-43E2-9263-CF8F1C23576A}" presName="accentRepeatNode" presStyleLbl="solidFgAcc1" presStyleIdx="1" presStyleCnt="3"/>
      <dgm:spPr/>
    </dgm:pt>
    <dgm:pt modelId="{46408AD3-18F2-4F87-BC4D-F1F267BFEEE8}" type="pres">
      <dgm:prSet presAssocID="{D77CA639-F3E9-466E-AA69-F07CC8649D19}" presName="text_3" presStyleLbl="node1" presStyleIdx="2" presStyleCnt="3">
        <dgm:presLayoutVars>
          <dgm:bulletEnabled val="1"/>
        </dgm:presLayoutVars>
      </dgm:prSet>
      <dgm:spPr/>
    </dgm:pt>
    <dgm:pt modelId="{D4C0CD30-A9D7-4CCA-8E54-2703F16174D4}" type="pres">
      <dgm:prSet presAssocID="{D77CA639-F3E9-466E-AA69-F07CC8649D19}" presName="accent_3" presStyleCnt="0"/>
      <dgm:spPr/>
    </dgm:pt>
    <dgm:pt modelId="{4D83F509-1616-4521-AABA-99F04BD706D8}" type="pres">
      <dgm:prSet presAssocID="{D77CA639-F3E9-466E-AA69-F07CC8649D19}" presName="accentRepeatNode" presStyleLbl="solidFgAcc1" presStyleIdx="2" presStyleCnt="3"/>
      <dgm:spPr/>
    </dgm:pt>
  </dgm:ptLst>
  <dgm:cxnLst>
    <dgm:cxn modelId="{83823110-B57F-4096-AC5F-F140A553ACBD}" type="presOf" srcId="{3CB4AA98-DA67-43E2-9263-CF8F1C23576A}" destId="{6B1F5387-D246-48C6-9D7F-28E96F8DA2A6}" srcOrd="0" destOrd="0" presId="urn:microsoft.com/office/officeart/2008/layout/VerticalCurvedList"/>
    <dgm:cxn modelId="{A067F019-8F9A-4658-83E8-F9CEB27D2211}" srcId="{E18780E1-01E1-4297-8792-11C535D50B56}" destId="{83273358-8A47-44BE-A43E-2A77F0852A97}" srcOrd="0" destOrd="0" parTransId="{3478837E-F3C3-4644-99A8-F35E1615B873}" sibTransId="{30A9BDFE-5C40-4FB2-A2E1-4A9D8B0AC9C7}"/>
    <dgm:cxn modelId="{CA6DEE1A-3ADE-44D7-891D-A1F6AACC27C3}" srcId="{E18780E1-01E1-4297-8792-11C535D50B56}" destId="{D77CA639-F3E9-466E-AA69-F07CC8649D19}" srcOrd="2" destOrd="0" parTransId="{567D9425-5B1B-4151-8CD5-FE4AF9B0ED56}" sibTransId="{235DD31C-757F-4997-8CFB-5A4481138C91}"/>
    <dgm:cxn modelId="{57C80860-15E9-4B4E-8045-699D86800608}" type="presOf" srcId="{83273358-8A47-44BE-A43E-2A77F0852A97}" destId="{D7C26E82-790A-475D-942C-F8AE4B7083DB}" srcOrd="0" destOrd="0" presId="urn:microsoft.com/office/officeart/2008/layout/VerticalCurvedList"/>
    <dgm:cxn modelId="{0F3BBDA9-3A47-4D70-A4BA-A2A1EEAA4263}" type="presOf" srcId="{E18780E1-01E1-4297-8792-11C535D50B56}" destId="{7E4561F0-931F-4A54-9F5D-BAB470387D7B}" srcOrd="0" destOrd="0" presId="urn:microsoft.com/office/officeart/2008/layout/VerticalCurvedList"/>
    <dgm:cxn modelId="{BE68A5B8-6F3C-45A3-887A-5ACF4E480E3B}" type="presOf" srcId="{30A9BDFE-5C40-4FB2-A2E1-4A9D8B0AC9C7}" destId="{EA3E169F-2129-4810-8DDD-466E270FF935}" srcOrd="0" destOrd="0" presId="urn:microsoft.com/office/officeart/2008/layout/VerticalCurvedList"/>
    <dgm:cxn modelId="{712D28ED-11EF-4B37-8F39-9B1AB8F83026}" type="presOf" srcId="{D77CA639-F3E9-466E-AA69-F07CC8649D19}" destId="{46408AD3-18F2-4F87-BC4D-F1F267BFEEE8}" srcOrd="0" destOrd="0" presId="urn:microsoft.com/office/officeart/2008/layout/VerticalCurvedList"/>
    <dgm:cxn modelId="{3D4137FB-3B06-4ED9-9A23-C5726B2511BE}" srcId="{E18780E1-01E1-4297-8792-11C535D50B56}" destId="{3CB4AA98-DA67-43E2-9263-CF8F1C23576A}" srcOrd="1" destOrd="0" parTransId="{2B5B6125-14BB-4B17-82C2-0F10C0FA8D8F}" sibTransId="{4C2E197A-7E73-46B3-815C-CF948D6055DD}"/>
    <dgm:cxn modelId="{660B0D57-1694-43E6-B792-1360E61D5898}" type="presParOf" srcId="{7E4561F0-931F-4A54-9F5D-BAB470387D7B}" destId="{8F5E72FD-4CA9-4301-95A4-BBB15940AE87}" srcOrd="0" destOrd="0" presId="urn:microsoft.com/office/officeart/2008/layout/VerticalCurvedList"/>
    <dgm:cxn modelId="{AC1DAE5B-A986-42E0-A8D9-0189C99A4254}" type="presParOf" srcId="{8F5E72FD-4CA9-4301-95A4-BBB15940AE87}" destId="{C247E95B-1D20-4A8D-916F-CCAAAE492A78}" srcOrd="0" destOrd="0" presId="urn:microsoft.com/office/officeart/2008/layout/VerticalCurvedList"/>
    <dgm:cxn modelId="{F92FDBA0-C30A-40E4-B0C9-EC8046153D4B}" type="presParOf" srcId="{C247E95B-1D20-4A8D-916F-CCAAAE492A78}" destId="{E566CF2C-5E17-483B-9491-59CBE3889086}" srcOrd="0" destOrd="0" presId="urn:microsoft.com/office/officeart/2008/layout/VerticalCurvedList"/>
    <dgm:cxn modelId="{C065C972-5A3D-4559-B84B-2DF5C1EA71D2}" type="presParOf" srcId="{C247E95B-1D20-4A8D-916F-CCAAAE492A78}" destId="{EA3E169F-2129-4810-8DDD-466E270FF935}" srcOrd="1" destOrd="0" presId="urn:microsoft.com/office/officeart/2008/layout/VerticalCurvedList"/>
    <dgm:cxn modelId="{4D313D84-7F6D-4464-990B-0C47258862AF}" type="presParOf" srcId="{C247E95B-1D20-4A8D-916F-CCAAAE492A78}" destId="{FB83551E-D77A-4111-BDF4-488A4CD4B8CD}" srcOrd="2" destOrd="0" presId="urn:microsoft.com/office/officeart/2008/layout/VerticalCurvedList"/>
    <dgm:cxn modelId="{2876C7E4-9F7E-4766-9592-2F9151BE22A2}" type="presParOf" srcId="{C247E95B-1D20-4A8D-916F-CCAAAE492A78}" destId="{7927CA47-F37E-44E2-A3FE-048BE5B25295}" srcOrd="3" destOrd="0" presId="urn:microsoft.com/office/officeart/2008/layout/VerticalCurvedList"/>
    <dgm:cxn modelId="{2DA858CF-431F-4FC4-9004-F0728DD5DF26}" type="presParOf" srcId="{8F5E72FD-4CA9-4301-95A4-BBB15940AE87}" destId="{D7C26E82-790A-475D-942C-F8AE4B7083DB}" srcOrd="1" destOrd="0" presId="urn:microsoft.com/office/officeart/2008/layout/VerticalCurvedList"/>
    <dgm:cxn modelId="{5EC2BB60-E1FB-4338-9C20-6C56D27A72FD}" type="presParOf" srcId="{8F5E72FD-4CA9-4301-95A4-BBB15940AE87}" destId="{FB45B778-EB15-4E05-BA30-0854B312DE2E}" srcOrd="2" destOrd="0" presId="urn:microsoft.com/office/officeart/2008/layout/VerticalCurvedList"/>
    <dgm:cxn modelId="{8F3E8263-B703-4DA8-8B08-C811BB41BABB}" type="presParOf" srcId="{FB45B778-EB15-4E05-BA30-0854B312DE2E}" destId="{AA6D5914-B1FB-444E-880A-4544A2D6F511}" srcOrd="0" destOrd="0" presId="urn:microsoft.com/office/officeart/2008/layout/VerticalCurvedList"/>
    <dgm:cxn modelId="{3B7D28FD-AE6C-43E6-BA5B-1AFF4C8E7B1F}" type="presParOf" srcId="{8F5E72FD-4CA9-4301-95A4-BBB15940AE87}" destId="{6B1F5387-D246-48C6-9D7F-28E96F8DA2A6}" srcOrd="3" destOrd="0" presId="urn:microsoft.com/office/officeart/2008/layout/VerticalCurvedList"/>
    <dgm:cxn modelId="{FFA31127-E2C7-4030-B3DB-4E25B9488CB6}" type="presParOf" srcId="{8F5E72FD-4CA9-4301-95A4-BBB15940AE87}" destId="{07A6E76B-776E-4579-979A-66FDBF365EB4}" srcOrd="4" destOrd="0" presId="urn:microsoft.com/office/officeart/2008/layout/VerticalCurvedList"/>
    <dgm:cxn modelId="{32FAB8A3-A72D-440D-96C4-0D872F97E156}" type="presParOf" srcId="{07A6E76B-776E-4579-979A-66FDBF365EB4}" destId="{2E4F92B6-06A5-41D0-8773-53AF852AE205}" srcOrd="0" destOrd="0" presId="urn:microsoft.com/office/officeart/2008/layout/VerticalCurvedList"/>
    <dgm:cxn modelId="{E8389BE0-87F9-48A1-BDEC-19B8044B4F20}" type="presParOf" srcId="{8F5E72FD-4CA9-4301-95A4-BBB15940AE87}" destId="{46408AD3-18F2-4F87-BC4D-F1F267BFEEE8}" srcOrd="5" destOrd="0" presId="urn:microsoft.com/office/officeart/2008/layout/VerticalCurvedList"/>
    <dgm:cxn modelId="{FBE389F9-7411-46CD-A64B-9CCEB4774777}" type="presParOf" srcId="{8F5E72FD-4CA9-4301-95A4-BBB15940AE87}" destId="{D4C0CD30-A9D7-4CCA-8E54-2703F16174D4}" srcOrd="6" destOrd="0" presId="urn:microsoft.com/office/officeart/2008/layout/VerticalCurvedList"/>
    <dgm:cxn modelId="{59B50492-44D2-455E-8DEB-F9A34B0D973D}" type="presParOf" srcId="{D4C0CD30-A9D7-4CCA-8E54-2703F16174D4}" destId="{4D83F509-1616-4521-AABA-99F04BD706D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386D9AA-79CD-4CA3-B657-E9878FE8098E}" type="doc">
      <dgm:prSet loTypeId="urn:microsoft.com/office/officeart/2008/layout/VerticalCurvedList" loCatId="list" qsTypeId="urn:microsoft.com/office/officeart/2005/8/quickstyle/3d1" qsCatId="3D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A6CB418B-DA1C-4BD7-A739-715688C46B25}">
      <dgm:prSet/>
      <dgm:spPr/>
      <dgm:t>
        <a:bodyPr/>
        <a:lstStyle/>
        <a:p>
          <a:r>
            <a:rPr lang="en-US"/>
            <a:t>When is rapid ART initiation considered?</a:t>
          </a:r>
        </a:p>
      </dgm:t>
    </dgm:pt>
    <dgm:pt modelId="{AA56F20B-9CD4-40C4-BF20-9CFAE5171632}" type="parTrans" cxnId="{64F89223-2954-428B-84E3-0BBE4698D4A0}">
      <dgm:prSet/>
      <dgm:spPr/>
      <dgm:t>
        <a:bodyPr/>
        <a:lstStyle/>
        <a:p>
          <a:endParaRPr lang="en-US"/>
        </a:p>
      </dgm:t>
    </dgm:pt>
    <dgm:pt modelId="{2FC89A52-F009-45E9-A54A-DA8862D25997}" type="sibTrans" cxnId="{64F89223-2954-428B-84E3-0BBE4698D4A0}">
      <dgm:prSet/>
      <dgm:spPr/>
      <dgm:t>
        <a:bodyPr/>
        <a:lstStyle/>
        <a:p>
          <a:endParaRPr lang="en-US"/>
        </a:p>
      </dgm:t>
    </dgm:pt>
    <dgm:pt modelId="{27C5DA36-FDF5-48B4-8142-2DFCC54DDCF3}">
      <dgm:prSet/>
      <dgm:spPr/>
      <dgm:t>
        <a:bodyPr/>
        <a:lstStyle/>
        <a:p>
          <a:r>
            <a:rPr lang="en-US"/>
            <a:t>When is ART delayed?</a:t>
          </a:r>
        </a:p>
      </dgm:t>
    </dgm:pt>
    <dgm:pt modelId="{0E710EF2-B2E2-464F-8BE0-52162F449DF5}" type="parTrans" cxnId="{2EBE6AEB-7B8F-4478-9182-73AC25AF588F}">
      <dgm:prSet/>
      <dgm:spPr/>
      <dgm:t>
        <a:bodyPr/>
        <a:lstStyle/>
        <a:p>
          <a:endParaRPr lang="en-US"/>
        </a:p>
      </dgm:t>
    </dgm:pt>
    <dgm:pt modelId="{68BEDB72-563C-4E0D-9431-990330E0964E}" type="sibTrans" cxnId="{2EBE6AEB-7B8F-4478-9182-73AC25AF588F}">
      <dgm:prSet/>
      <dgm:spPr/>
      <dgm:t>
        <a:bodyPr/>
        <a:lstStyle/>
        <a:p>
          <a:endParaRPr lang="en-US"/>
        </a:p>
      </dgm:t>
    </dgm:pt>
    <dgm:pt modelId="{56A28FBA-4AE3-4043-B1BA-6FABF6C70628}">
      <dgm:prSet/>
      <dgm:spPr/>
      <dgm:t>
        <a:bodyPr/>
        <a:lstStyle/>
        <a:p>
          <a:r>
            <a:rPr lang="en-US"/>
            <a:t>How long should ART be delayed in those circumstances?</a:t>
          </a:r>
        </a:p>
      </dgm:t>
    </dgm:pt>
    <dgm:pt modelId="{6E0684C2-80BE-42B1-AF73-F8A1FEEF0CAB}" type="parTrans" cxnId="{5A3F8E4C-BCDC-4326-9F87-71F15E2BF3CE}">
      <dgm:prSet/>
      <dgm:spPr/>
      <dgm:t>
        <a:bodyPr/>
        <a:lstStyle/>
        <a:p>
          <a:endParaRPr lang="en-US"/>
        </a:p>
      </dgm:t>
    </dgm:pt>
    <dgm:pt modelId="{A16DF2DB-EA72-415A-A44E-E111777C96A9}" type="sibTrans" cxnId="{5A3F8E4C-BCDC-4326-9F87-71F15E2BF3CE}">
      <dgm:prSet/>
      <dgm:spPr/>
      <dgm:t>
        <a:bodyPr/>
        <a:lstStyle/>
        <a:p>
          <a:endParaRPr lang="en-US"/>
        </a:p>
      </dgm:t>
    </dgm:pt>
    <dgm:pt modelId="{A4A74049-75A5-49A6-82E3-E95C0C8991D8}" type="pres">
      <dgm:prSet presAssocID="{3386D9AA-79CD-4CA3-B657-E9878FE8098E}" presName="Name0" presStyleCnt="0">
        <dgm:presLayoutVars>
          <dgm:chMax val="7"/>
          <dgm:chPref val="7"/>
          <dgm:dir/>
        </dgm:presLayoutVars>
      </dgm:prSet>
      <dgm:spPr/>
    </dgm:pt>
    <dgm:pt modelId="{9FC4C51E-673E-4F43-B779-D216DE681E04}" type="pres">
      <dgm:prSet presAssocID="{3386D9AA-79CD-4CA3-B657-E9878FE8098E}" presName="Name1" presStyleCnt="0"/>
      <dgm:spPr/>
    </dgm:pt>
    <dgm:pt modelId="{59FAF738-7B98-4CFC-96A3-4FADDCD99D71}" type="pres">
      <dgm:prSet presAssocID="{3386D9AA-79CD-4CA3-B657-E9878FE8098E}" presName="cycle" presStyleCnt="0"/>
      <dgm:spPr/>
    </dgm:pt>
    <dgm:pt modelId="{81AB3A7A-B301-45FA-924E-7D22253EF665}" type="pres">
      <dgm:prSet presAssocID="{3386D9AA-79CD-4CA3-B657-E9878FE8098E}" presName="srcNode" presStyleLbl="node1" presStyleIdx="0" presStyleCnt="3"/>
      <dgm:spPr/>
    </dgm:pt>
    <dgm:pt modelId="{8DAB53ED-163B-4FA4-B22E-CBC61AE14516}" type="pres">
      <dgm:prSet presAssocID="{3386D9AA-79CD-4CA3-B657-E9878FE8098E}" presName="conn" presStyleLbl="parChTrans1D2" presStyleIdx="0" presStyleCnt="1"/>
      <dgm:spPr/>
    </dgm:pt>
    <dgm:pt modelId="{FE9CE5AC-1DF6-4D04-B161-623E0B56C8FF}" type="pres">
      <dgm:prSet presAssocID="{3386D9AA-79CD-4CA3-B657-E9878FE8098E}" presName="extraNode" presStyleLbl="node1" presStyleIdx="0" presStyleCnt="3"/>
      <dgm:spPr/>
    </dgm:pt>
    <dgm:pt modelId="{802DE2A1-1A6A-4D39-A6CC-58B6BD0888E3}" type="pres">
      <dgm:prSet presAssocID="{3386D9AA-79CD-4CA3-B657-E9878FE8098E}" presName="dstNode" presStyleLbl="node1" presStyleIdx="0" presStyleCnt="3"/>
      <dgm:spPr/>
    </dgm:pt>
    <dgm:pt modelId="{41B2D82A-6FC7-4533-AB0C-7930E872BE3C}" type="pres">
      <dgm:prSet presAssocID="{A6CB418B-DA1C-4BD7-A739-715688C46B25}" presName="text_1" presStyleLbl="node1" presStyleIdx="0" presStyleCnt="3">
        <dgm:presLayoutVars>
          <dgm:bulletEnabled val="1"/>
        </dgm:presLayoutVars>
      </dgm:prSet>
      <dgm:spPr/>
    </dgm:pt>
    <dgm:pt modelId="{703A4D1A-062C-49DA-8330-8FAD35FD9FDF}" type="pres">
      <dgm:prSet presAssocID="{A6CB418B-DA1C-4BD7-A739-715688C46B25}" presName="accent_1" presStyleCnt="0"/>
      <dgm:spPr/>
    </dgm:pt>
    <dgm:pt modelId="{70C1E037-BE7B-4629-A515-26B6A2AFC7C8}" type="pres">
      <dgm:prSet presAssocID="{A6CB418B-DA1C-4BD7-A739-715688C46B25}" presName="accentRepeatNode" presStyleLbl="solidFgAcc1" presStyleIdx="0" presStyleCnt="3"/>
      <dgm:spPr/>
    </dgm:pt>
    <dgm:pt modelId="{15936822-28C6-4C51-B2E3-55EA89CF6414}" type="pres">
      <dgm:prSet presAssocID="{27C5DA36-FDF5-48B4-8142-2DFCC54DDCF3}" presName="text_2" presStyleLbl="node1" presStyleIdx="1" presStyleCnt="3">
        <dgm:presLayoutVars>
          <dgm:bulletEnabled val="1"/>
        </dgm:presLayoutVars>
      </dgm:prSet>
      <dgm:spPr/>
    </dgm:pt>
    <dgm:pt modelId="{3E5DBBB1-9041-4D6C-8752-7B1005DE2BDC}" type="pres">
      <dgm:prSet presAssocID="{27C5DA36-FDF5-48B4-8142-2DFCC54DDCF3}" presName="accent_2" presStyleCnt="0"/>
      <dgm:spPr/>
    </dgm:pt>
    <dgm:pt modelId="{BCB9048E-F505-402A-83EE-124967AC4909}" type="pres">
      <dgm:prSet presAssocID="{27C5DA36-FDF5-48B4-8142-2DFCC54DDCF3}" presName="accentRepeatNode" presStyleLbl="solidFgAcc1" presStyleIdx="1" presStyleCnt="3"/>
      <dgm:spPr/>
    </dgm:pt>
    <dgm:pt modelId="{BA43C10D-DC3A-4C97-B60F-A1C663DD4DF5}" type="pres">
      <dgm:prSet presAssocID="{56A28FBA-4AE3-4043-B1BA-6FABF6C70628}" presName="text_3" presStyleLbl="node1" presStyleIdx="2" presStyleCnt="3">
        <dgm:presLayoutVars>
          <dgm:bulletEnabled val="1"/>
        </dgm:presLayoutVars>
      </dgm:prSet>
      <dgm:spPr/>
    </dgm:pt>
    <dgm:pt modelId="{9D2A4976-894E-48AD-9D2A-E81173FD24DA}" type="pres">
      <dgm:prSet presAssocID="{56A28FBA-4AE3-4043-B1BA-6FABF6C70628}" presName="accent_3" presStyleCnt="0"/>
      <dgm:spPr/>
    </dgm:pt>
    <dgm:pt modelId="{07DD73A7-9615-426E-9E38-7D8CD7AAF648}" type="pres">
      <dgm:prSet presAssocID="{56A28FBA-4AE3-4043-B1BA-6FABF6C70628}" presName="accentRepeatNode" presStyleLbl="solidFgAcc1" presStyleIdx="2" presStyleCnt="3"/>
      <dgm:spPr/>
    </dgm:pt>
  </dgm:ptLst>
  <dgm:cxnLst>
    <dgm:cxn modelId="{64F89223-2954-428B-84E3-0BBE4698D4A0}" srcId="{3386D9AA-79CD-4CA3-B657-E9878FE8098E}" destId="{A6CB418B-DA1C-4BD7-A739-715688C46B25}" srcOrd="0" destOrd="0" parTransId="{AA56F20B-9CD4-40C4-BF20-9CFAE5171632}" sibTransId="{2FC89A52-F009-45E9-A54A-DA8862D25997}"/>
    <dgm:cxn modelId="{A052E532-05E3-4FCC-8E27-A1F7886F3D0A}" type="presOf" srcId="{27C5DA36-FDF5-48B4-8142-2DFCC54DDCF3}" destId="{15936822-28C6-4C51-B2E3-55EA89CF6414}" srcOrd="0" destOrd="0" presId="urn:microsoft.com/office/officeart/2008/layout/VerticalCurvedList"/>
    <dgm:cxn modelId="{92A21E3D-12A2-43D4-8110-9449B9334548}" type="presOf" srcId="{3386D9AA-79CD-4CA3-B657-E9878FE8098E}" destId="{A4A74049-75A5-49A6-82E3-E95C0C8991D8}" srcOrd="0" destOrd="0" presId="urn:microsoft.com/office/officeart/2008/layout/VerticalCurvedList"/>
    <dgm:cxn modelId="{D30D0842-12F9-420E-B1DF-3578252E6160}" type="presOf" srcId="{A6CB418B-DA1C-4BD7-A739-715688C46B25}" destId="{41B2D82A-6FC7-4533-AB0C-7930E872BE3C}" srcOrd="0" destOrd="0" presId="urn:microsoft.com/office/officeart/2008/layout/VerticalCurvedList"/>
    <dgm:cxn modelId="{5A3F8E4C-BCDC-4326-9F87-71F15E2BF3CE}" srcId="{3386D9AA-79CD-4CA3-B657-E9878FE8098E}" destId="{56A28FBA-4AE3-4043-B1BA-6FABF6C70628}" srcOrd="2" destOrd="0" parTransId="{6E0684C2-80BE-42B1-AF73-F8A1FEEF0CAB}" sibTransId="{A16DF2DB-EA72-415A-A44E-E111777C96A9}"/>
    <dgm:cxn modelId="{7FF57CB3-D70D-404C-A14E-7D6247138DB8}" type="presOf" srcId="{2FC89A52-F009-45E9-A54A-DA8862D25997}" destId="{8DAB53ED-163B-4FA4-B22E-CBC61AE14516}" srcOrd="0" destOrd="0" presId="urn:microsoft.com/office/officeart/2008/layout/VerticalCurvedList"/>
    <dgm:cxn modelId="{3673F2C4-51F7-4AE9-90B5-30A6BE77D442}" type="presOf" srcId="{56A28FBA-4AE3-4043-B1BA-6FABF6C70628}" destId="{BA43C10D-DC3A-4C97-B60F-A1C663DD4DF5}" srcOrd="0" destOrd="0" presId="urn:microsoft.com/office/officeart/2008/layout/VerticalCurvedList"/>
    <dgm:cxn modelId="{2EBE6AEB-7B8F-4478-9182-73AC25AF588F}" srcId="{3386D9AA-79CD-4CA3-B657-E9878FE8098E}" destId="{27C5DA36-FDF5-48B4-8142-2DFCC54DDCF3}" srcOrd="1" destOrd="0" parTransId="{0E710EF2-B2E2-464F-8BE0-52162F449DF5}" sibTransId="{68BEDB72-563C-4E0D-9431-990330E0964E}"/>
    <dgm:cxn modelId="{88B501A1-4BEC-48EF-9FA2-C5F76290477E}" type="presParOf" srcId="{A4A74049-75A5-49A6-82E3-E95C0C8991D8}" destId="{9FC4C51E-673E-4F43-B779-D216DE681E04}" srcOrd="0" destOrd="0" presId="urn:microsoft.com/office/officeart/2008/layout/VerticalCurvedList"/>
    <dgm:cxn modelId="{37585D7D-B915-4863-9313-BFAA00EBFEFE}" type="presParOf" srcId="{9FC4C51E-673E-4F43-B779-D216DE681E04}" destId="{59FAF738-7B98-4CFC-96A3-4FADDCD99D71}" srcOrd="0" destOrd="0" presId="urn:microsoft.com/office/officeart/2008/layout/VerticalCurvedList"/>
    <dgm:cxn modelId="{4F19E08A-6557-4477-AC64-E841A87990C6}" type="presParOf" srcId="{59FAF738-7B98-4CFC-96A3-4FADDCD99D71}" destId="{81AB3A7A-B301-45FA-924E-7D22253EF665}" srcOrd="0" destOrd="0" presId="urn:microsoft.com/office/officeart/2008/layout/VerticalCurvedList"/>
    <dgm:cxn modelId="{DA267518-AB1F-4FA5-B076-FAC6630BA348}" type="presParOf" srcId="{59FAF738-7B98-4CFC-96A3-4FADDCD99D71}" destId="{8DAB53ED-163B-4FA4-B22E-CBC61AE14516}" srcOrd="1" destOrd="0" presId="urn:microsoft.com/office/officeart/2008/layout/VerticalCurvedList"/>
    <dgm:cxn modelId="{B286BD5F-17AA-4657-BE2F-3F31A5EE6F23}" type="presParOf" srcId="{59FAF738-7B98-4CFC-96A3-4FADDCD99D71}" destId="{FE9CE5AC-1DF6-4D04-B161-623E0B56C8FF}" srcOrd="2" destOrd="0" presId="urn:microsoft.com/office/officeart/2008/layout/VerticalCurvedList"/>
    <dgm:cxn modelId="{5FF01837-B09B-4226-A977-0A675767C81C}" type="presParOf" srcId="{59FAF738-7B98-4CFC-96A3-4FADDCD99D71}" destId="{802DE2A1-1A6A-4D39-A6CC-58B6BD0888E3}" srcOrd="3" destOrd="0" presId="urn:microsoft.com/office/officeart/2008/layout/VerticalCurvedList"/>
    <dgm:cxn modelId="{C3EDA12C-D677-440B-9C89-BFE69B7AC019}" type="presParOf" srcId="{9FC4C51E-673E-4F43-B779-D216DE681E04}" destId="{41B2D82A-6FC7-4533-AB0C-7930E872BE3C}" srcOrd="1" destOrd="0" presId="urn:microsoft.com/office/officeart/2008/layout/VerticalCurvedList"/>
    <dgm:cxn modelId="{8B281B80-1EBC-419E-9007-E63F8A012A7F}" type="presParOf" srcId="{9FC4C51E-673E-4F43-B779-D216DE681E04}" destId="{703A4D1A-062C-49DA-8330-8FAD35FD9FDF}" srcOrd="2" destOrd="0" presId="urn:microsoft.com/office/officeart/2008/layout/VerticalCurvedList"/>
    <dgm:cxn modelId="{9AD574D9-B056-4C32-9FF2-994838118C37}" type="presParOf" srcId="{703A4D1A-062C-49DA-8330-8FAD35FD9FDF}" destId="{70C1E037-BE7B-4629-A515-26B6A2AFC7C8}" srcOrd="0" destOrd="0" presId="urn:microsoft.com/office/officeart/2008/layout/VerticalCurvedList"/>
    <dgm:cxn modelId="{4F51D9F5-8A65-4564-AA47-E09D1571FACD}" type="presParOf" srcId="{9FC4C51E-673E-4F43-B779-D216DE681E04}" destId="{15936822-28C6-4C51-B2E3-55EA89CF6414}" srcOrd="3" destOrd="0" presId="urn:microsoft.com/office/officeart/2008/layout/VerticalCurvedList"/>
    <dgm:cxn modelId="{93B6D2CD-8C6D-408B-9486-23CA1A340AF9}" type="presParOf" srcId="{9FC4C51E-673E-4F43-B779-D216DE681E04}" destId="{3E5DBBB1-9041-4D6C-8752-7B1005DE2BDC}" srcOrd="4" destOrd="0" presId="urn:microsoft.com/office/officeart/2008/layout/VerticalCurvedList"/>
    <dgm:cxn modelId="{1B174D0F-68DB-49F5-BA95-D46A85DEC36E}" type="presParOf" srcId="{3E5DBBB1-9041-4D6C-8752-7B1005DE2BDC}" destId="{BCB9048E-F505-402A-83EE-124967AC4909}" srcOrd="0" destOrd="0" presId="urn:microsoft.com/office/officeart/2008/layout/VerticalCurvedList"/>
    <dgm:cxn modelId="{C134107B-CB34-4931-B0FA-90A52E853A30}" type="presParOf" srcId="{9FC4C51E-673E-4F43-B779-D216DE681E04}" destId="{BA43C10D-DC3A-4C97-B60F-A1C663DD4DF5}" srcOrd="5" destOrd="0" presId="urn:microsoft.com/office/officeart/2008/layout/VerticalCurvedList"/>
    <dgm:cxn modelId="{B8E2199A-16C7-417D-89E8-10D9E9DA612D}" type="presParOf" srcId="{9FC4C51E-673E-4F43-B779-D216DE681E04}" destId="{9D2A4976-894E-48AD-9D2A-E81173FD24DA}" srcOrd="6" destOrd="0" presId="urn:microsoft.com/office/officeart/2008/layout/VerticalCurvedList"/>
    <dgm:cxn modelId="{7FB423BC-F144-4D93-AAD0-798B1BCC9A5E}" type="presParOf" srcId="{9D2A4976-894E-48AD-9D2A-E81173FD24DA}" destId="{07DD73A7-9615-426E-9E38-7D8CD7AAF64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AACEE21-91E3-437C-A729-9C80CECA0DBC}" type="doc">
      <dgm:prSet loTypeId="urn:microsoft.com/office/officeart/2008/layout/VerticalCurvedList" loCatId="list" qsTypeId="urn:microsoft.com/office/officeart/2005/8/quickstyle/3d1" qsCatId="3D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A97C65CD-976E-454B-93D0-46F69F8F9C0F}">
      <dgm:prSet/>
      <dgm:spPr/>
      <dgm:t>
        <a:bodyPr/>
        <a:lstStyle/>
        <a:p>
          <a:r>
            <a:rPr lang="en-US" dirty="0"/>
            <a:t>How does cryptococcal meningitis typically present?</a:t>
          </a:r>
        </a:p>
      </dgm:t>
    </dgm:pt>
    <dgm:pt modelId="{66FA6C33-1E74-4B8B-8DC4-16FDA4A9955E}" type="parTrans" cxnId="{262E7B3A-3506-48AC-9C75-13F87B35D3A9}">
      <dgm:prSet/>
      <dgm:spPr/>
      <dgm:t>
        <a:bodyPr/>
        <a:lstStyle/>
        <a:p>
          <a:endParaRPr lang="en-US"/>
        </a:p>
      </dgm:t>
    </dgm:pt>
    <dgm:pt modelId="{4E61EE65-D6B5-40B1-97B3-1AE166757563}" type="sibTrans" cxnId="{262E7B3A-3506-48AC-9C75-13F87B35D3A9}">
      <dgm:prSet/>
      <dgm:spPr/>
      <dgm:t>
        <a:bodyPr/>
        <a:lstStyle/>
        <a:p>
          <a:endParaRPr lang="en-US"/>
        </a:p>
      </dgm:t>
    </dgm:pt>
    <dgm:pt modelId="{5D127409-61F1-462C-B208-19F74DE6CF11}">
      <dgm:prSet/>
      <dgm:spPr/>
      <dgm:t>
        <a:bodyPr/>
        <a:lstStyle/>
        <a:p>
          <a:r>
            <a:rPr lang="en-US"/>
            <a:t>What is the treatment?</a:t>
          </a:r>
        </a:p>
      </dgm:t>
    </dgm:pt>
    <dgm:pt modelId="{170419EC-9AAF-4C24-80D9-07A9E52A501D}" type="parTrans" cxnId="{14A54E9D-827B-42DB-AF12-1ED1B187AAE7}">
      <dgm:prSet/>
      <dgm:spPr/>
      <dgm:t>
        <a:bodyPr/>
        <a:lstStyle/>
        <a:p>
          <a:endParaRPr lang="en-US"/>
        </a:p>
      </dgm:t>
    </dgm:pt>
    <dgm:pt modelId="{862B274D-E5FE-4B18-9A29-E553EE543A94}" type="sibTrans" cxnId="{14A54E9D-827B-42DB-AF12-1ED1B187AAE7}">
      <dgm:prSet/>
      <dgm:spPr/>
      <dgm:t>
        <a:bodyPr/>
        <a:lstStyle/>
        <a:p>
          <a:endParaRPr lang="en-US"/>
        </a:p>
      </dgm:t>
    </dgm:pt>
    <dgm:pt modelId="{800C8FED-C1CB-468D-A1EA-BC8AEDA78E51}">
      <dgm:prSet/>
      <dgm:spPr/>
      <dgm:t>
        <a:bodyPr/>
        <a:lstStyle/>
        <a:p>
          <a:r>
            <a:rPr lang="en-US"/>
            <a:t>When are lumbar punctures indicated?</a:t>
          </a:r>
        </a:p>
      </dgm:t>
    </dgm:pt>
    <dgm:pt modelId="{6CF65BF6-B2DF-463C-A63C-127443269957}" type="parTrans" cxnId="{324F0587-67DB-44A2-885D-8F88347673F7}">
      <dgm:prSet/>
      <dgm:spPr/>
      <dgm:t>
        <a:bodyPr/>
        <a:lstStyle/>
        <a:p>
          <a:endParaRPr lang="en-US"/>
        </a:p>
      </dgm:t>
    </dgm:pt>
    <dgm:pt modelId="{4C9D8756-7492-48E6-A2AC-E67AA8A38FC7}" type="sibTrans" cxnId="{324F0587-67DB-44A2-885D-8F88347673F7}">
      <dgm:prSet/>
      <dgm:spPr/>
      <dgm:t>
        <a:bodyPr/>
        <a:lstStyle/>
        <a:p>
          <a:endParaRPr lang="en-US"/>
        </a:p>
      </dgm:t>
    </dgm:pt>
    <dgm:pt modelId="{D3863F58-AB30-4F8A-A420-E9C0143D6304}">
      <dgm:prSet/>
      <dgm:spPr/>
      <dgm:t>
        <a:bodyPr/>
        <a:lstStyle/>
        <a:p>
          <a:r>
            <a:rPr lang="en-US"/>
            <a:t>How is treatment response monitored?</a:t>
          </a:r>
        </a:p>
      </dgm:t>
    </dgm:pt>
    <dgm:pt modelId="{57C68F3D-1DD0-424A-BE78-AE2885A84D8E}" type="parTrans" cxnId="{A7D0A3B0-C141-46E9-A235-B9056A646CF5}">
      <dgm:prSet/>
      <dgm:spPr/>
      <dgm:t>
        <a:bodyPr/>
        <a:lstStyle/>
        <a:p>
          <a:endParaRPr lang="en-US"/>
        </a:p>
      </dgm:t>
    </dgm:pt>
    <dgm:pt modelId="{18594E89-9EE1-4D58-A406-F9BB47FF0ED5}" type="sibTrans" cxnId="{A7D0A3B0-C141-46E9-A235-B9056A646CF5}">
      <dgm:prSet/>
      <dgm:spPr/>
      <dgm:t>
        <a:bodyPr/>
        <a:lstStyle/>
        <a:p>
          <a:endParaRPr lang="en-US"/>
        </a:p>
      </dgm:t>
    </dgm:pt>
    <dgm:pt modelId="{D26BB982-0E68-4A97-B856-612B27E0A624}">
      <dgm:prSet/>
      <dgm:spPr/>
      <dgm:t>
        <a:bodyPr/>
        <a:lstStyle/>
        <a:p>
          <a:r>
            <a:rPr lang="en-US"/>
            <a:t>When is pre-emptive treatment indicated?</a:t>
          </a:r>
        </a:p>
      </dgm:t>
    </dgm:pt>
    <dgm:pt modelId="{5C8253CD-6E8B-4E5F-B290-695EBAB1A27C}" type="parTrans" cxnId="{4A4D0866-18BF-4DB0-A961-456EC3F6C7B5}">
      <dgm:prSet/>
      <dgm:spPr/>
      <dgm:t>
        <a:bodyPr/>
        <a:lstStyle/>
        <a:p>
          <a:endParaRPr lang="en-US"/>
        </a:p>
      </dgm:t>
    </dgm:pt>
    <dgm:pt modelId="{D9E5A552-6558-4107-AA3F-4FB07ACFC6EB}" type="sibTrans" cxnId="{4A4D0866-18BF-4DB0-A961-456EC3F6C7B5}">
      <dgm:prSet/>
      <dgm:spPr/>
      <dgm:t>
        <a:bodyPr/>
        <a:lstStyle/>
        <a:p>
          <a:endParaRPr lang="en-US"/>
        </a:p>
      </dgm:t>
    </dgm:pt>
    <dgm:pt modelId="{2AD3DDB9-572F-4006-ABB6-58148825D355}">
      <dgm:prSet/>
      <dgm:spPr/>
      <dgm:t>
        <a:bodyPr/>
        <a:lstStyle/>
        <a:p>
          <a:r>
            <a:rPr lang="en-US"/>
            <a:t>When is prophylactic treatment indicated?</a:t>
          </a:r>
        </a:p>
      </dgm:t>
    </dgm:pt>
    <dgm:pt modelId="{19773EA5-40ED-4A2D-B2EB-0FD4EDD6F785}" type="parTrans" cxnId="{4421D132-E31F-4A36-826D-FF234DAD88C8}">
      <dgm:prSet/>
      <dgm:spPr/>
      <dgm:t>
        <a:bodyPr/>
        <a:lstStyle/>
        <a:p>
          <a:endParaRPr lang="en-US"/>
        </a:p>
      </dgm:t>
    </dgm:pt>
    <dgm:pt modelId="{8C3F5F70-3EA3-4619-9576-4CC481AB48E2}" type="sibTrans" cxnId="{4421D132-E31F-4A36-826D-FF234DAD88C8}">
      <dgm:prSet/>
      <dgm:spPr/>
      <dgm:t>
        <a:bodyPr/>
        <a:lstStyle/>
        <a:p>
          <a:endParaRPr lang="en-US"/>
        </a:p>
      </dgm:t>
    </dgm:pt>
    <dgm:pt modelId="{0E9FE5AF-7DA0-494E-9DFB-8290110CAE87}" type="pres">
      <dgm:prSet presAssocID="{9AACEE21-91E3-437C-A729-9C80CECA0DBC}" presName="Name0" presStyleCnt="0">
        <dgm:presLayoutVars>
          <dgm:chMax val="7"/>
          <dgm:chPref val="7"/>
          <dgm:dir/>
        </dgm:presLayoutVars>
      </dgm:prSet>
      <dgm:spPr/>
    </dgm:pt>
    <dgm:pt modelId="{AA9E065C-CBD6-43E9-9133-BC8B568CDD89}" type="pres">
      <dgm:prSet presAssocID="{9AACEE21-91E3-437C-A729-9C80CECA0DBC}" presName="Name1" presStyleCnt="0"/>
      <dgm:spPr/>
    </dgm:pt>
    <dgm:pt modelId="{27B64B12-CA2B-481D-83B7-53687BD5278E}" type="pres">
      <dgm:prSet presAssocID="{9AACEE21-91E3-437C-A729-9C80CECA0DBC}" presName="cycle" presStyleCnt="0"/>
      <dgm:spPr/>
    </dgm:pt>
    <dgm:pt modelId="{BF78DD69-2779-47D1-8285-2ED623DA4836}" type="pres">
      <dgm:prSet presAssocID="{9AACEE21-91E3-437C-A729-9C80CECA0DBC}" presName="srcNode" presStyleLbl="node1" presStyleIdx="0" presStyleCnt="6"/>
      <dgm:spPr/>
    </dgm:pt>
    <dgm:pt modelId="{BCCC34BC-537F-46E4-8B53-5BF2261F0204}" type="pres">
      <dgm:prSet presAssocID="{9AACEE21-91E3-437C-A729-9C80CECA0DBC}" presName="conn" presStyleLbl="parChTrans1D2" presStyleIdx="0" presStyleCnt="1"/>
      <dgm:spPr/>
    </dgm:pt>
    <dgm:pt modelId="{A52F641B-3835-4971-B3A9-35BBDA0129F9}" type="pres">
      <dgm:prSet presAssocID="{9AACEE21-91E3-437C-A729-9C80CECA0DBC}" presName="extraNode" presStyleLbl="node1" presStyleIdx="0" presStyleCnt="6"/>
      <dgm:spPr/>
    </dgm:pt>
    <dgm:pt modelId="{DF1A2CF7-B8E8-4B2C-A36A-865D68FF407C}" type="pres">
      <dgm:prSet presAssocID="{9AACEE21-91E3-437C-A729-9C80CECA0DBC}" presName="dstNode" presStyleLbl="node1" presStyleIdx="0" presStyleCnt="6"/>
      <dgm:spPr/>
    </dgm:pt>
    <dgm:pt modelId="{284B2A3B-089D-4AA8-961B-BC8386F3C5ED}" type="pres">
      <dgm:prSet presAssocID="{A97C65CD-976E-454B-93D0-46F69F8F9C0F}" presName="text_1" presStyleLbl="node1" presStyleIdx="0" presStyleCnt="6">
        <dgm:presLayoutVars>
          <dgm:bulletEnabled val="1"/>
        </dgm:presLayoutVars>
      </dgm:prSet>
      <dgm:spPr/>
    </dgm:pt>
    <dgm:pt modelId="{D35E9868-C91C-4A56-8DBD-FE7914729B74}" type="pres">
      <dgm:prSet presAssocID="{A97C65CD-976E-454B-93D0-46F69F8F9C0F}" presName="accent_1" presStyleCnt="0"/>
      <dgm:spPr/>
    </dgm:pt>
    <dgm:pt modelId="{FCED2AF3-9E0F-4E70-8ED6-DFA5A3B87281}" type="pres">
      <dgm:prSet presAssocID="{A97C65CD-976E-454B-93D0-46F69F8F9C0F}" presName="accentRepeatNode" presStyleLbl="solidFgAcc1" presStyleIdx="0" presStyleCnt="6"/>
      <dgm:spPr/>
    </dgm:pt>
    <dgm:pt modelId="{1DA7E876-0CF6-4015-9EE8-6E616B97BFC8}" type="pres">
      <dgm:prSet presAssocID="{5D127409-61F1-462C-B208-19F74DE6CF11}" presName="text_2" presStyleLbl="node1" presStyleIdx="1" presStyleCnt="6">
        <dgm:presLayoutVars>
          <dgm:bulletEnabled val="1"/>
        </dgm:presLayoutVars>
      </dgm:prSet>
      <dgm:spPr/>
    </dgm:pt>
    <dgm:pt modelId="{1E89340A-0AFB-4679-B40F-AAAC74EA7D82}" type="pres">
      <dgm:prSet presAssocID="{5D127409-61F1-462C-B208-19F74DE6CF11}" presName="accent_2" presStyleCnt="0"/>
      <dgm:spPr/>
    </dgm:pt>
    <dgm:pt modelId="{4054DECE-F8F7-4B38-9362-D37E44BFC54E}" type="pres">
      <dgm:prSet presAssocID="{5D127409-61F1-462C-B208-19F74DE6CF11}" presName="accentRepeatNode" presStyleLbl="solidFgAcc1" presStyleIdx="1" presStyleCnt="6"/>
      <dgm:spPr/>
    </dgm:pt>
    <dgm:pt modelId="{02C32BB8-87E2-4687-A7B3-FFE9522ECC3A}" type="pres">
      <dgm:prSet presAssocID="{800C8FED-C1CB-468D-A1EA-BC8AEDA78E51}" presName="text_3" presStyleLbl="node1" presStyleIdx="2" presStyleCnt="6">
        <dgm:presLayoutVars>
          <dgm:bulletEnabled val="1"/>
        </dgm:presLayoutVars>
      </dgm:prSet>
      <dgm:spPr/>
    </dgm:pt>
    <dgm:pt modelId="{7A476C41-FF26-4F76-8BBF-8E916D8078D5}" type="pres">
      <dgm:prSet presAssocID="{800C8FED-C1CB-468D-A1EA-BC8AEDA78E51}" presName="accent_3" presStyleCnt="0"/>
      <dgm:spPr/>
    </dgm:pt>
    <dgm:pt modelId="{CE0FC4F7-59B4-4EEB-B9E3-B3509248E924}" type="pres">
      <dgm:prSet presAssocID="{800C8FED-C1CB-468D-A1EA-BC8AEDA78E51}" presName="accentRepeatNode" presStyleLbl="solidFgAcc1" presStyleIdx="2" presStyleCnt="6"/>
      <dgm:spPr/>
    </dgm:pt>
    <dgm:pt modelId="{14DA164E-0E31-44F4-89A5-B152227508E1}" type="pres">
      <dgm:prSet presAssocID="{D3863F58-AB30-4F8A-A420-E9C0143D6304}" presName="text_4" presStyleLbl="node1" presStyleIdx="3" presStyleCnt="6">
        <dgm:presLayoutVars>
          <dgm:bulletEnabled val="1"/>
        </dgm:presLayoutVars>
      </dgm:prSet>
      <dgm:spPr/>
    </dgm:pt>
    <dgm:pt modelId="{237BBE66-3698-4B12-991C-6F2E3404419A}" type="pres">
      <dgm:prSet presAssocID="{D3863F58-AB30-4F8A-A420-E9C0143D6304}" presName="accent_4" presStyleCnt="0"/>
      <dgm:spPr/>
    </dgm:pt>
    <dgm:pt modelId="{F783029A-0523-4DA1-8F3B-55CB8CBDF3CC}" type="pres">
      <dgm:prSet presAssocID="{D3863F58-AB30-4F8A-A420-E9C0143D6304}" presName="accentRepeatNode" presStyleLbl="solidFgAcc1" presStyleIdx="3" presStyleCnt="6"/>
      <dgm:spPr/>
    </dgm:pt>
    <dgm:pt modelId="{ADC0F137-4DEE-470E-9554-D7059CCE172C}" type="pres">
      <dgm:prSet presAssocID="{D26BB982-0E68-4A97-B856-612B27E0A624}" presName="text_5" presStyleLbl="node1" presStyleIdx="4" presStyleCnt="6">
        <dgm:presLayoutVars>
          <dgm:bulletEnabled val="1"/>
        </dgm:presLayoutVars>
      </dgm:prSet>
      <dgm:spPr/>
    </dgm:pt>
    <dgm:pt modelId="{67B0EAF3-055F-4CAC-A22F-A84BF7A4009E}" type="pres">
      <dgm:prSet presAssocID="{D26BB982-0E68-4A97-B856-612B27E0A624}" presName="accent_5" presStyleCnt="0"/>
      <dgm:spPr/>
    </dgm:pt>
    <dgm:pt modelId="{D05144BF-ED8A-4377-8B45-F9BA91B35D3A}" type="pres">
      <dgm:prSet presAssocID="{D26BB982-0E68-4A97-B856-612B27E0A624}" presName="accentRepeatNode" presStyleLbl="solidFgAcc1" presStyleIdx="4" presStyleCnt="6"/>
      <dgm:spPr/>
    </dgm:pt>
    <dgm:pt modelId="{772F6331-3AFB-428C-8FB9-7D423B18459A}" type="pres">
      <dgm:prSet presAssocID="{2AD3DDB9-572F-4006-ABB6-58148825D355}" presName="text_6" presStyleLbl="node1" presStyleIdx="5" presStyleCnt="6">
        <dgm:presLayoutVars>
          <dgm:bulletEnabled val="1"/>
        </dgm:presLayoutVars>
      </dgm:prSet>
      <dgm:spPr/>
    </dgm:pt>
    <dgm:pt modelId="{1A31B947-1CC0-475A-BA55-2782B0070BFB}" type="pres">
      <dgm:prSet presAssocID="{2AD3DDB9-572F-4006-ABB6-58148825D355}" presName="accent_6" presStyleCnt="0"/>
      <dgm:spPr/>
    </dgm:pt>
    <dgm:pt modelId="{319C76CF-C76D-494E-B0AC-DA2EDA1C0BBC}" type="pres">
      <dgm:prSet presAssocID="{2AD3DDB9-572F-4006-ABB6-58148825D355}" presName="accentRepeatNode" presStyleLbl="solidFgAcc1" presStyleIdx="5" presStyleCnt="6"/>
      <dgm:spPr/>
    </dgm:pt>
  </dgm:ptLst>
  <dgm:cxnLst>
    <dgm:cxn modelId="{33B3E02B-8141-4779-93C4-862E3F551311}" type="presOf" srcId="{9AACEE21-91E3-437C-A729-9C80CECA0DBC}" destId="{0E9FE5AF-7DA0-494E-9DFB-8290110CAE87}" srcOrd="0" destOrd="0" presId="urn:microsoft.com/office/officeart/2008/layout/VerticalCurvedList"/>
    <dgm:cxn modelId="{367BCA2F-9C59-4928-8262-22FEE34BB9EC}" type="presOf" srcId="{D26BB982-0E68-4A97-B856-612B27E0A624}" destId="{ADC0F137-4DEE-470E-9554-D7059CCE172C}" srcOrd="0" destOrd="0" presId="urn:microsoft.com/office/officeart/2008/layout/VerticalCurvedList"/>
    <dgm:cxn modelId="{4421D132-E31F-4A36-826D-FF234DAD88C8}" srcId="{9AACEE21-91E3-437C-A729-9C80CECA0DBC}" destId="{2AD3DDB9-572F-4006-ABB6-58148825D355}" srcOrd="5" destOrd="0" parTransId="{19773EA5-40ED-4A2D-B2EB-0FD4EDD6F785}" sibTransId="{8C3F5F70-3EA3-4619-9576-4CC481AB48E2}"/>
    <dgm:cxn modelId="{262E7B3A-3506-48AC-9C75-13F87B35D3A9}" srcId="{9AACEE21-91E3-437C-A729-9C80CECA0DBC}" destId="{A97C65CD-976E-454B-93D0-46F69F8F9C0F}" srcOrd="0" destOrd="0" parTransId="{66FA6C33-1E74-4B8B-8DC4-16FDA4A9955E}" sibTransId="{4E61EE65-D6B5-40B1-97B3-1AE166757563}"/>
    <dgm:cxn modelId="{169C725C-E6BD-42FB-831C-A3CB82A86B94}" type="presOf" srcId="{5D127409-61F1-462C-B208-19F74DE6CF11}" destId="{1DA7E876-0CF6-4015-9EE8-6E616B97BFC8}" srcOrd="0" destOrd="0" presId="urn:microsoft.com/office/officeart/2008/layout/VerticalCurvedList"/>
    <dgm:cxn modelId="{4A4D0866-18BF-4DB0-A961-456EC3F6C7B5}" srcId="{9AACEE21-91E3-437C-A729-9C80CECA0DBC}" destId="{D26BB982-0E68-4A97-B856-612B27E0A624}" srcOrd="4" destOrd="0" parTransId="{5C8253CD-6E8B-4E5F-B290-695EBAB1A27C}" sibTransId="{D9E5A552-6558-4107-AA3F-4FB07ACFC6EB}"/>
    <dgm:cxn modelId="{9F045C50-CBED-4917-B877-56B96550A6E1}" type="presOf" srcId="{800C8FED-C1CB-468D-A1EA-BC8AEDA78E51}" destId="{02C32BB8-87E2-4687-A7B3-FFE9522ECC3A}" srcOrd="0" destOrd="0" presId="urn:microsoft.com/office/officeart/2008/layout/VerticalCurvedList"/>
    <dgm:cxn modelId="{642D385A-FD7D-4B4F-A5E2-062635455CAC}" type="presOf" srcId="{A97C65CD-976E-454B-93D0-46F69F8F9C0F}" destId="{284B2A3B-089D-4AA8-961B-BC8386F3C5ED}" srcOrd="0" destOrd="0" presId="urn:microsoft.com/office/officeart/2008/layout/VerticalCurvedList"/>
    <dgm:cxn modelId="{324F0587-67DB-44A2-885D-8F88347673F7}" srcId="{9AACEE21-91E3-437C-A729-9C80CECA0DBC}" destId="{800C8FED-C1CB-468D-A1EA-BC8AEDA78E51}" srcOrd="2" destOrd="0" parTransId="{6CF65BF6-B2DF-463C-A63C-127443269957}" sibTransId="{4C9D8756-7492-48E6-A2AC-E67AA8A38FC7}"/>
    <dgm:cxn modelId="{82FD5D8A-F2A8-4170-AE82-54B02D0914C1}" type="presOf" srcId="{D3863F58-AB30-4F8A-A420-E9C0143D6304}" destId="{14DA164E-0E31-44F4-89A5-B152227508E1}" srcOrd="0" destOrd="0" presId="urn:microsoft.com/office/officeart/2008/layout/VerticalCurvedList"/>
    <dgm:cxn modelId="{E6316B9A-70F1-4402-AEF8-A4D79CAB3BBF}" type="presOf" srcId="{2AD3DDB9-572F-4006-ABB6-58148825D355}" destId="{772F6331-3AFB-428C-8FB9-7D423B18459A}" srcOrd="0" destOrd="0" presId="urn:microsoft.com/office/officeart/2008/layout/VerticalCurvedList"/>
    <dgm:cxn modelId="{D000699B-1EC0-4981-ADF7-218F8E91C5FA}" type="presOf" srcId="{4E61EE65-D6B5-40B1-97B3-1AE166757563}" destId="{BCCC34BC-537F-46E4-8B53-5BF2261F0204}" srcOrd="0" destOrd="0" presId="urn:microsoft.com/office/officeart/2008/layout/VerticalCurvedList"/>
    <dgm:cxn modelId="{14A54E9D-827B-42DB-AF12-1ED1B187AAE7}" srcId="{9AACEE21-91E3-437C-A729-9C80CECA0DBC}" destId="{5D127409-61F1-462C-B208-19F74DE6CF11}" srcOrd="1" destOrd="0" parTransId="{170419EC-9AAF-4C24-80D9-07A9E52A501D}" sibTransId="{862B274D-E5FE-4B18-9A29-E553EE543A94}"/>
    <dgm:cxn modelId="{A7D0A3B0-C141-46E9-A235-B9056A646CF5}" srcId="{9AACEE21-91E3-437C-A729-9C80CECA0DBC}" destId="{D3863F58-AB30-4F8A-A420-E9C0143D6304}" srcOrd="3" destOrd="0" parTransId="{57C68F3D-1DD0-424A-BE78-AE2885A84D8E}" sibTransId="{18594E89-9EE1-4D58-A406-F9BB47FF0ED5}"/>
    <dgm:cxn modelId="{4C0946B6-BE78-4B5D-B1AF-9AF33CB5D8FB}" type="presParOf" srcId="{0E9FE5AF-7DA0-494E-9DFB-8290110CAE87}" destId="{AA9E065C-CBD6-43E9-9133-BC8B568CDD89}" srcOrd="0" destOrd="0" presId="urn:microsoft.com/office/officeart/2008/layout/VerticalCurvedList"/>
    <dgm:cxn modelId="{5AD56AB8-ED06-4C6C-A369-3052161D9152}" type="presParOf" srcId="{AA9E065C-CBD6-43E9-9133-BC8B568CDD89}" destId="{27B64B12-CA2B-481D-83B7-53687BD5278E}" srcOrd="0" destOrd="0" presId="urn:microsoft.com/office/officeart/2008/layout/VerticalCurvedList"/>
    <dgm:cxn modelId="{C1DC233E-9460-4901-AE6B-E020CD6FED4A}" type="presParOf" srcId="{27B64B12-CA2B-481D-83B7-53687BD5278E}" destId="{BF78DD69-2779-47D1-8285-2ED623DA4836}" srcOrd="0" destOrd="0" presId="urn:microsoft.com/office/officeart/2008/layout/VerticalCurvedList"/>
    <dgm:cxn modelId="{B0444026-ABFD-404C-8707-458A96FAE0B2}" type="presParOf" srcId="{27B64B12-CA2B-481D-83B7-53687BD5278E}" destId="{BCCC34BC-537F-46E4-8B53-5BF2261F0204}" srcOrd="1" destOrd="0" presId="urn:microsoft.com/office/officeart/2008/layout/VerticalCurvedList"/>
    <dgm:cxn modelId="{4925B2B4-B810-406A-BBA8-C2AFDDBD48A0}" type="presParOf" srcId="{27B64B12-CA2B-481D-83B7-53687BD5278E}" destId="{A52F641B-3835-4971-B3A9-35BBDA0129F9}" srcOrd="2" destOrd="0" presId="urn:microsoft.com/office/officeart/2008/layout/VerticalCurvedList"/>
    <dgm:cxn modelId="{F322FDC1-0238-4AFF-9B01-6FB5794B16D4}" type="presParOf" srcId="{27B64B12-CA2B-481D-83B7-53687BD5278E}" destId="{DF1A2CF7-B8E8-4B2C-A36A-865D68FF407C}" srcOrd="3" destOrd="0" presId="urn:microsoft.com/office/officeart/2008/layout/VerticalCurvedList"/>
    <dgm:cxn modelId="{7EE2CEB7-E776-410A-A35D-81D46C6C3E77}" type="presParOf" srcId="{AA9E065C-CBD6-43E9-9133-BC8B568CDD89}" destId="{284B2A3B-089D-4AA8-961B-BC8386F3C5ED}" srcOrd="1" destOrd="0" presId="urn:microsoft.com/office/officeart/2008/layout/VerticalCurvedList"/>
    <dgm:cxn modelId="{FD0E8CF1-2784-4D9F-B959-D65882BF9B4A}" type="presParOf" srcId="{AA9E065C-CBD6-43E9-9133-BC8B568CDD89}" destId="{D35E9868-C91C-4A56-8DBD-FE7914729B74}" srcOrd="2" destOrd="0" presId="urn:microsoft.com/office/officeart/2008/layout/VerticalCurvedList"/>
    <dgm:cxn modelId="{101A1E4D-1C17-4383-847C-C84A2C0355EF}" type="presParOf" srcId="{D35E9868-C91C-4A56-8DBD-FE7914729B74}" destId="{FCED2AF3-9E0F-4E70-8ED6-DFA5A3B87281}" srcOrd="0" destOrd="0" presId="urn:microsoft.com/office/officeart/2008/layout/VerticalCurvedList"/>
    <dgm:cxn modelId="{8EFA78CD-2F92-4CC0-A90D-761AB3DCC064}" type="presParOf" srcId="{AA9E065C-CBD6-43E9-9133-BC8B568CDD89}" destId="{1DA7E876-0CF6-4015-9EE8-6E616B97BFC8}" srcOrd="3" destOrd="0" presId="urn:microsoft.com/office/officeart/2008/layout/VerticalCurvedList"/>
    <dgm:cxn modelId="{D6550D7F-542F-44F4-9361-4DE9FFE5F329}" type="presParOf" srcId="{AA9E065C-CBD6-43E9-9133-BC8B568CDD89}" destId="{1E89340A-0AFB-4679-B40F-AAAC74EA7D82}" srcOrd="4" destOrd="0" presId="urn:microsoft.com/office/officeart/2008/layout/VerticalCurvedList"/>
    <dgm:cxn modelId="{869FE237-1E16-4B48-84E0-F823066AEDD8}" type="presParOf" srcId="{1E89340A-0AFB-4679-B40F-AAAC74EA7D82}" destId="{4054DECE-F8F7-4B38-9362-D37E44BFC54E}" srcOrd="0" destOrd="0" presId="urn:microsoft.com/office/officeart/2008/layout/VerticalCurvedList"/>
    <dgm:cxn modelId="{B4D61967-850E-478D-B30C-3FF4380B92C8}" type="presParOf" srcId="{AA9E065C-CBD6-43E9-9133-BC8B568CDD89}" destId="{02C32BB8-87E2-4687-A7B3-FFE9522ECC3A}" srcOrd="5" destOrd="0" presId="urn:microsoft.com/office/officeart/2008/layout/VerticalCurvedList"/>
    <dgm:cxn modelId="{00F238E7-6B13-4089-9493-DDEA068EFF97}" type="presParOf" srcId="{AA9E065C-CBD6-43E9-9133-BC8B568CDD89}" destId="{7A476C41-FF26-4F76-8BBF-8E916D8078D5}" srcOrd="6" destOrd="0" presId="urn:microsoft.com/office/officeart/2008/layout/VerticalCurvedList"/>
    <dgm:cxn modelId="{4F0E5C57-DE2C-478D-BED6-3576893C9FF5}" type="presParOf" srcId="{7A476C41-FF26-4F76-8BBF-8E916D8078D5}" destId="{CE0FC4F7-59B4-4EEB-B9E3-B3509248E924}" srcOrd="0" destOrd="0" presId="urn:microsoft.com/office/officeart/2008/layout/VerticalCurvedList"/>
    <dgm:cxn modelId="{C7BDF6A4-E7B9-483C-B19A-EA93C4393A60}" type="presParOf" srcId="{AA9E065C-CBD6-43E9-9133-BC8B568CDD89}" destId="{14DA164E-0E31-44F4-89A5-B152227508E1}" srcOrd="7" destOrd="0" presId="urn:microsoft.com/office/officeart/2008/layout/VerticalCurvedList"/>
    <dgm:cxn modelId="{284BC107-3DFA-433A-897D-498AD88CEDCA}" type="presParOf" srcId="{AA9E065C-CBD6-43E9-9133-BC8B568CDD89}" destId="{237BBE66-3698-4B12-991C-6F2E3404419A}" srcOrd="8" destOrd="0" presId="urn:microsoft.com/office/officeart/2008/layout/VerticalCurvedList"/>
    <dgm:cxn modelId="{774BE2CE-0691-4E48-8AD5-6D6A0F967AAD}" type="presParOf" srcId="{237BBE66-3698-4B12-991C-6F2E3404419A}" destId="{F783029A-0523-4DA1-8F3B-55CB8CBDF3CC}" srcOrd="0" destOrd="0" presId="urn:microsoft.com/office/officeart/2008/layout/VerticalCurvedList"/>
    <dgm:cxn modelId="{377F31C2-9DC4-4F33-A50B-D69F6D6303FA}" type="presParOf" srcId="{AA9E065C-CBD6-43E9-9133-BC8B568CDD89}" destId="{ADC0F137-4DEE-470E-9554-D7059CCE172C}" srcOrd="9" destOrd="0" presId="urn:microsoft.com/office/officeart/2008/layout/VerticalCurvedList"/>
    <dgm:cxn modelId="{10C4E97D-A32F-4F16-A72B-B9182CE5C279}" type="presParOf" srcId="{AA9E065C-CBD6-43E9-9133-BC8B568CDD89}" destId="{67B0EAF3-055F-4CAC-A22F-A84BF7A4009E}" srcOrd="10" destOrd="0" presId="urn:microsoft.com/office/officeart/2008/layout/VerticalCurvedList"/>
    <dgm:cxn modelId="{735B2CD9-BF57-4BBB-B4A9-F5C2F8792B17}" type="presParOf" srcId="{67B0EAF3-055F-4CAC-A22F-A84BF7A4009E}" destId="{D05144BF-ED8A-4377-8B45-F9BA91B35D3A}" srcOrd="0" destOrd="0" presId="urn:microsoft.com/office/officeart/2008/layout/VerticalCurvedList"/>
    <dgm:cxn modelId="{BA7CF75F-E429-41CF-A5EF-CA003A99E044}" type="presParOf" srcId="{AA9E065C-CBD6-43E9-9133-BC8B568CDD89}" destId="{772F6331-3AFB-428C-8FB9-7D423B18459A}" srcOrd="11" destOrd="0" presId="urn:microsoft.com/office/officeart/2008/layout/VerticalCurvedList"/>
    <dgm:cxn modelId="{7EE4E180-E35E-43B8-A158-F627FF4C1C16}" type="presParOf" srcId="{AA9E065C-CBD6-43E9-9133-BC8B568CDD89}" destId="{1A31B947-1CC0-475A-BA55-2782B0070BFB}" srcOrd="12" destOrd="0" presId="urn:microsoft.com/office/officeart/2008/layout/VerticalCurvedList"/>
    <dgm:cxn modelId="{4C548A03-CE3F-4952-922C-F29B6CF99E30}" type="presParOf" srcId="{1A31B947-1CC0-475A-BA55-2782B0070BFB}" destId="{319C76CF-C76D-494E-B0AC-DA2EDA1C0BB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27B999E-A6CB-42BA-ABC7-A42149F5A4DA}" type="doc">
      <dgm:prSet loTypeId="urn:microsoft.com/office/officeart/2008/layout/VerticalCurvedList" loCatId="list" qsTypeId="urn:microsoft.com/office/officeart/2005/8/quickstyle/3d1" qsCatId="3D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BAFAB5C-EB6E-42C3-9E4A-F692F1A34F97}">
      <dgm:prSet/>
      <dgm:spPr/>
      <dgm:t>
        <a:bodyPr/>
        <a:lstStyle/>
        <a:p>
          <a:r>
            <a:rPr lang="en-US"/>
            <a:t>Who should be screened and how?</a:t>
          </a:r>
        </a:p>
      </dgm:t>
    </dgm:pt>
    <dgm:pt modelId="{5C12333E-00B0-4AEF-8B44-FFB8F68F4468}" type="parTrans" cxnId="{B3E49485-5ADA-418D-95A3-9B9E79E0DC2F}">
      <dgm:prSet/>
      <dgm:spPr/>
      <dgm:t>
        <a:bodyPr/>
        <a:lstStyle/>
        <a:p>
          <a:endParaRPr lang="en-US"/>
        </a:p>
      </dgm:t>
    </dgm:pt>
    <dgm:pt modelId="{60E61E5A-C55A-4E87-8AA8-CF4F4DD1EFBF}" type="sibTrans" cxnId="{B3E49485-5ADA-418D-95A3-9B9E79E0DC2F}">
      <dgm:prSet/>
      <dgm:spPr/>
      <dgm:t>
        <a:bodyPr/>
        <a:lstStyle/>
        <a:p>
          <a:endParaRPr lang="en-US"/>
        </a:p>
      </dgm:t>
    </dgm:pt>
    <dgm:pt modelId="{CC2421A1-581C-405A-9E1F-9C23AEEC94CC}">
      <dgm:prSet/>
      <dgm:spPr/>
      <dgm:t>
        <a:bodyPr/>
        <a:lstStyle/>
        <a:p>
          <a:r>
            <a:rPr lang="en-US"/>
            <a:t>What is the preferred diagnostic test?</a:t>
          </a:r>
        </a:p>
      </dgm:t>
    </dgm:pt>
    <dgm:pt modelId="{515A5DBA-5B0E-40EB-B922-E3C533691358}" type="parTrans" cxnId="{8A09AABD-6DE1-4A63-8EB4-07D65117B8B4}">
      <dgm:prSet/>
      <dgm:spPr/>
      <dgm:t>
        <a:bodyPr/>
        <a:lstStyle/>
        <a:p>
          <a:endParaRPr lang="en-US"/>
        </a:p>
      </dgm:t>
    </dgm:pt>
    <dgm:pt modelId="{6C15A520-C83E-4DD1-B2AE-47EC93B521ED}" type="sibTrans" cxnId="{8A09AABD-6DE1-4A63-8EB4-07D65117B8B4}">
      <dgm:prSet/>
      <dgm:spPr/>
      <dgm:t>
        <a:bodyPr/>
        <a:lstStyle/>
        <a:p>
          <a:endParaRPr lang="en-US"/>
        </a:p>
      </dgm:t>
    </dgm:pt>
    <dgm:pt modelId="{C3CC4DCA-2B3D-4459-8EF5-E652A0ECDE81}">
      <dgm:prSet/>
      <dgm:spPr/>
      <dgm:t>
        <a:bodyPr/>
        <a:lstStyle/>
        <a:p>
          <a:r>
            <a:rPr lang="en-US"/>
            <a:t>Who should receive prophylactic treatment?</a:t>
          </a:r>
        </a:p>
      </dgm:t>
    </dgm:pt>
    <dgm:pt modelId="{C03BA1C0-75FF-4247-ABF7-BFF1B97390D1}" type="parTrans" cxnId="{02C57FD8-576E-47B3-A875-636A6860336D}">
      <dgm:prSet/>
      <dgm:spPr/>
      <dgm:t>
        <a:bodyPr/>
        <a:lstStyle/>
        <a:p>
          <a:endParaRPr lang="en-US"/>
        </a:p>
      </dgm:t>
    </dgm:pt>
    <dgm:pt modelId="{33AE0DD6-35EB-4B1D-AFA6-F5189195A815}" type="sibTrans" cxnId="{02C57FD8-576E-47B3-A875-636A6860336D}">
      <dgm:prSet/>
      <dgm:spPr/>
      <dgm:t>
        <a:bodyPr/>
        <a:lstStyle/>
        <a:p>
          <a:endParaRPr lang="en-US"/>
        </a:p>
      </dgm:t>
    </dgm:pt>
    <dgm:pt modelId="{F816472D-1088-41F0-9B2B-2A2DB4C7AFE8}">
      <dgm:prSet/>
      <dgm:spPr/>
      <dgm:t>
        <a:bodyPr/>
        <a:lstStyle/>
        <a:p>
          <a:r>
            <a:rPr lang="en-US"/>
            <a:t>What is the treatment for tuberculosis?</a:t>
          </a:r>
        </a:p>
      </dgm:t>
    </dgm:pt>
    <dgm:pt modelId="{F17B94C5-74BD-4E73-BE5B-2FC6CCA275DF}" type="parTrans" cxnId="{C3819A07-27F4-41CA-9DA5-2731C6B868B0}">
      <dgm:prSet/>
      <dgm:spPr/>
      <dgm:t>
        <a:bodyPr/>
        <a:lstStyle/>
        <a:p>
          <a:endParaRPr lang="en-US"/>
        </a:p>
      </dgm:t>
    </dgm:pt>
    <dgm:pt modelId="{F4EC4DB8-67E8-44AE-BB61-89EA59DE9B7A}" type="sibTrans" cxnId="{C3819A07-27F4-41CA-9DA5-2731C6B868B0}">
      <dgm:prSet/>
      <dgm:spPr/>
      <dgm:t>
        <a:bodyPr/>
        <a:lstStyle/>
        <a:p>
          <a:endParaRPr lang="en-US"/>
        </a:p>
      </dgm:t>
    </dgm:pt>
    <dgm:pt modelId="{EFBD426E-2466-4B4D-8FE5-1956EB674A06}">
      <dgm:prSet/>
      <dgm:spPr/>
      <dgm:t>
        <a:bodyPr/>
        <a:lstStyle/>
        <a:p>
          <a:r>
            <a:rPr lang="en-US"/>
            <a:t>When should ART be started with TB co-infection?</a:t>
          </a:r>
        </a:p>
      </dgm:t>
    </dgm:pt>
    <dgm:pt modelId="{FE41AC8C-7AFC-488E-9BB8-AB0BE801DC43}" type="parTrans" cxnId="{C89E6BC1-9667-4F01-A681-46D74238918E}">
      <dgm:prSet/>
      <dgm:spPr/>
      <dgm:t>
        <a:bodyPr/>
        <a:lstStyle/>
        <a:p>
          <a:endParaRPr lang="en-US"/>
        </a:p>
      </dgm:t>
    </dgm:pt>
    <dgm:pt modelId="{0D1CD5E9-0400-4AB4-9995-FF7A4FB55382}" type="sibTrans" cxnId="{C89E6BC1-9667-4F01-A681-46D74238918E}">
      <dgm:prSet/>
      <dgm:spPr/>
      <dgm:t>
        <a:bodyPr/>
        <a:lstStyle/>
        <a:p>
          <a:endParaRPr lang="en-US"/>
        </a:p>
      </dgm:t>
    </dgm:pt>
    <dgm:pt modelId="{68A5E532-85C1-4F82-BFC7-6187B0F237AE}" type="pres">
      <dgm:prSet presAssocID="{127B999E-A6CB-42BA-ABC7-A42149F5A4DA}" presName="Name0" presStyleCnt="0">
        <dgm:presLayoutVars>
          <dgm:chMax val="7"/>
          <dgm:chPref val="7"/>
          <dgm:dir/>
        </dgm:presLayoutVars>
      </dgm:prSet>
      <dgm:spPr/>
    </dgm:pt>
    <dgm:pt modelId="{F9A226DA-7E96-4C92-997B-34119C3BB7E9}" type="pres">
      <dgm:prSet presAssocID="{127B999E-A6CB-42BA-ABC7-A42149F5A4DA}" presName="Name1" presStyleCnt="0"/>
      <dgm:spPr/>
    </dgm:pt>
    <dgm:pt modelId="{5A2A701D-118D-4904-9B17-165BCE86D3CD}" type="pres">
      <dgm:prSet presAssocID="{127B999E-A6CB-42BA-ABC7-A42149F5A4DA}" presName="cycle" presStyleCnt="0"/>
      <dgm:spPr/>
    </dgm:pt>
    <dgm:pt modelId="{7F88227E-36B2-400D-8C57-06F90AB9CFC9}" type="pres">
      <dgm:prSet presAssocID="{127B999E-A6CB-42BA-ABC7-A42149F5A4DA}" presName="srcNode" presStyleLbl="node1" presStyleIdx="0" presStyleCnt="5"/>
      <dgm:spPr/>
    </dgm:pt>
    <dgm:pt modelId="{D775E514-BE17-40C1-8D7D-3299B946C27B}" type="pres">
      <dgm:prSet presAssocID="{127B999E-A6CB-42BA-ABC7-A42149F5A4DA}" presName="conn" presStyleLbl="parChTrans1D2" presStyleIdx="0" presStyleCnt="1"/>
      <dgm:spPr/>
    </dgm:pt>
    <dgm:pt modelId="{7BD88DD4-CC57-4CE2-B692-84175DEFE8B1}" type="pres">
      <dgm:prSet presAssocID="{127B999E-A6CB-42BA-ABC7-A42149F5A4DA}" presName="extraNode" presStyleLbl="node1" presStyleIdx="0" presStyleCnt="5"/>
      <dgm:spPr/>
    </dgm:pt>
    <dgm:pt modelId="{C274992D-85B3-4922-B745-20162E18615B}" type="pres">
      <dgm:prSet presAssocID="{127B999E-A6CB-42BA-ABC7-A42149F5A4DA}" presName="dstNode" presStyleLbl="node1" presStyleIdx="0" presStyleCnt="5"/>
      <dgm:spPr/>
    </dgm:pt>
    <dgm:pt modelId="{E796B6DA-F0BB-4390-B9EA-EA75E0FDD13B}" type="pres">
      <dgm:prSet presAssocID="{EBAFAB5C-EB6E-42C3-9E4A-F692F1A34F97}" presName="text_1" presStyleLbl="node1" presStyleIdx="0" presStyleCnt="5">
        <dgm:presLayoutVars>
          <dgm:bulletEnabled val="1"/>
        </dgm:presLayoutVars>
      </dgm:prSet>
      <dgm:spPr/>
    </dgm:pt>
    <dgm:pt modelId="{3B6B2504-0A2F-40B6-9685-09185A9C99AC}" type="pres">
      <dgm:prSet presAssocID="{EBAFAB5C-EB6E-42C3-9E4A-F692F1A34F97}" presName="accent_1" presStyleCnt="0"/>
      <dgm:spPr/>
    </dgm:pt>
    <dgm:pt modelId="{1D6E0FBB-5380-40F0-809D-7F5365F470FF}" type="pres">
      <dgm:prSet presAssocID="{EBAFAB5C-EB6E-42C3-9E4A-F692F1A34F97}" presName="accentRepeatNode" presStyleLbl="solidFgAcc1" presStyleIdx="0" presStyleCnt="5"/>
      <dgm:spPr/>
    </dgm:pt>
    <dgm:pt modelId="{64E12218-861D-440D-8F4C-6DB9C5B3ADC5}" type="pres">
      <dgm:prSet presAssocID="{CC2421A1-581C-405A-9E1F-9C23AEEC94CC}" presName="text_2" presStyleLbl="node1" presStyleIdx="1" presStyleCnt="5">
        <dgm:presLayoutVars>
          <dgm:bulletEnabled val="1"/>
        </dgm:presLayoutVars>
      </dgm:prSet>
      <dgm:spPr/>
    </dgm:pt>
    <dgm:pt modelId="{A83CB0C1-2A13-45BD-8C5C-6943AA59A718}" type="pres">
      <dgm:prSet presAssocID="{CC2421A1-581C-405A-9E1F-9C23AEEC94CC}" presName="accent_2" presStyleCnt="0"/>
      <dgm:spPr/>
    </dgm:pt>
    <dgm:pt modelId="{9A6FD4B4-AB2F-439F-AEDA-E57F640D2700}" type="pres">
      <dgm:prSet presAssocID="{CC2421A1-581C-405A-9E1F-9C23AEEC94CC}" presName="accentRepeatNode" presStyleLbl="solidFgAcc1" presStyleIdx="1" presStyleCnt="5"/>
      <dgm:spPr/>
    </dgm:pt>
    <dgm:pt modelId="{04A840B4-0438-4354-A816-372691551678}" type="pres">
      <dgm:prSet presAssocID="{C3CC4DCA-2B3D-4459-8EF5-E652A0ECDE81}" presName="text_3" presStyleLbl="node1" presStyleIdx="2" presStyleCnt="5">
        <dgm:presLayoutVars>
          <dgm:bulletEnabled val="1"/>
        </dgm:presLayoutVars>
      </dgm:prSet>
      <dgm:spPr/>
    </dgm:pt>
    <dgm:pt modelId="{386BD8D9-D244-4ADF-B7E3-AD22DF577046}" type="pres">
      <dgm:prSet presAssocID="{C3CC4DCA-2B3D-4459-8EF5-E652A0ECDE81}" presName="accent_3" presStyleCnt="0"/>
      <dgm:spPr/>
    </dgm:pt>
    <dgm:pt modelId="{8D409F8B-45F1-44CA-9E02-537F3AEEC544}" type="pres">
      <dgm:prSet presAssocID="{C3CC4DCA-2B3D-4459-8EF5-E652A0ECDE81}" presName="accentRepeatNode" presStyleLbl="solidFgAcc1" presStyleIdx="2" presStyleCnt="5"/>
      <dgm:spPr/>
    </dgm:pt>
    <dgm:pt modelId="{0944F02F-E3D1-4E5B-8F98-94138CD313F1}" type="pres">
      <dgm:prSet presAssocID="{F816472D-1088-41F0-9B2B-2A2DB4C7AFE8}" presName="text_4" presStyleLbl="node1" presStyleIdx="3" presStyleCnt="5">
        <dgm:presLayoutVars>
          <dgm:bulletEnabled val="1"/>
        </dgm:presLayoutVars>
      </dgm:prSet>
      <dgm:spPr/>
    </dgm:pt>
    <dgm:pt modelId="{9A2D2F77-CC9D-471C-913C-22C853442FC5}" type="pres">
      <dgm:prSet presAssocID="{F816472D-1088-41F0-9B2B-2A2DB4C7AFE8}" presName="accent_4" presStyleCnt="0"/>
      <dgm:spPr/>
    </dgm:pt>
    <dgm:pt modelId="{4260E933-E14C-49B9-8492-EC8B7E393D1D}" type="pres">
      <dgm:prSet presAssocID="{F816472D-1088-41F0-9B2B-2A2DB4C7AFE8}" presName="accentRepeatNode" presStyleLbl="solidFgAcc1" presStyleIdx="3" presStyleCnt="5"/>
      <dgm:spPr/>
    </dgm:pt>
    <dgm:pt modelId="{13D4E11D-613C-4F1C-A1CF-BE3C2B136BDE}" type="pres">
      <dgm:prSet presAssocID="{EFBD426E-2466-4B4D-8FE5-1956EB674A06}" presName="text_5" presStyleLbl="node1" presStyleIdx="4" presStyleCnt="5">
        <dgm:presLayoutVars>
          <dgm:bulletEnabled val="1"/>
        </dgm:presLayoutVars>
      </dgm:prSet>
      <dgm:spPr/>
    </dgm:pt>
    <dgm:pt modelId="{A794FA5C-047B-487D-8F4A-29788D37FEDD}" type="pres">
      <dgm:prSet presAssocID="{EFBD426E-2466-4B4D-8FE5-1956EB674A06}" presName="accent_5" presStyleCnt="0"/>
      <dgm:spPr/>
    </dgm:pt>
    <dgm:pt modelId="{08616A6C-D99A-4ADA-A2F6-64E4543CBE79}" type="pres">
      <dgm:prSet presAssocID="{EFBD426E-2466-4B4D-8FE5-1956EB674A06}" presName="accentRepeatNode" presStyleLbl="solidFgAcc1" presStyleIdx="4" presStyleCnt="5"/>
      <dgm:spPr/>
    </dgm:pt>
  </dgm:ptLst>
  <dgm:cxnLst>
    <dgm:cxn modelId="{C3819A07-27F4-41CA-9DA5-2731C6B868B0}" srcId="{127B999E-A6CB-42BA-ABC7-A42149F5A4DA}" destId="{F816472D-1088-41F0-9B2B-2A2DB4C7AFE8}" srcOrd="3" destOrd="0" parTransId="{F17B94C5-74BD-4E73-BE5B-2FC6CCA275DF}" sibTransId="{F4EC4DB8-67E8-44AE-BB61-89EA59DE9B7A}"/>
    <dgm:cxn modelId="{725C4213-7C0E-400B-843B-D8F06D5D8A6A}" type="presOf" srcId="{60E61E5A-C55A-4E87-8AA8-CF4F4DD1EFBF}" destId="{D775E514-BE17-40C1-8D7D-3299B946C27B}" srcOrd="0" destOrd="0" presId="urn:microsoft.com/office/officeart/2008/layout/VerticalCurvedList"/>
    <dgm:cxn modelId="{37F74D45-1E22-4EE4-A44B-13CE3A41D082}" type="presOf" srcId="{EBAFAB5C-EB6E-42C3-9E4A-F692F1A34F97}" destId="{E796B6DA-F0BB-4390-B9EA-EA75E0FDD13B}" srcOrd="0" destOrd="0" presId="urn:microsoft.com/office/officeart/2008/layout/VerticalCurvedList"/>
    <dgm:cxn modelId="{6742EA4B-83EE-4FF4-89F1-E5AC6B99FAA1}" type="presOf" srcId="{EFBD426E-2466-4B4D-8FE5-1956EB674A06}" destId="{13D4E11D-613C-4F1C-A1CF-BE3C2B136BDE}" srcOrd="0" destOrd="0" presId="urn:microsoft.com/office/officeart/2008/layout/VerticalCurvedList"/>
    <dgm:cxn modelId="{B3E49485-5ADA-418D-95A3-9B9E79E0DC2F}" srcId="{127B999E-A6CB-42BA-ABC7-A42149F5A4DA}" destId="{EBAFAB5C-EB6E-42C3-9E4A-F692F1A34F97}" srcOrd="0" destOrd="0" parTransId="{5C12333E-00B0-4AEF-8B44-FFB8F68F4468}" sibTransId="{60E61E5A-C55A-4E87-8AA8-CF4F4DD1EFBF}"/>
    <dgm:cxn modelId="{9C7141B5-5E08-4DAE-8A4A-986A1C5A98E0}" type="presOf" srcId="{CC2421A1-581C-405A-9E1F-9C23AEEC94CC}" destId="{64E12218-861D-440D-8F4C-6DB9C5B3ADC5}" srcOrd="0" destOrd="0" presId="urn:microsoft.com/office/officeart/2008/layout/VerticalCurvedList"/>
    <dgm:cxn modelId="{8A09AABD-6DE1-4A63-8EB4-07D65117B8B4}" srcId="{127B999E-A6CB-42BA-ABC7-A42149F5A4DA}" destId="{CC2421A1-581C-405A-9E1F-9C23AEEC94CC}" srcOrd="1" destOrd="0" parTransId="{515A5DBA-5B0E-40EB-B922-E3C533691358}" sibTransId="{6C15A520-C83E-4DD1-B2AE-47EC93B521ED}"/>
    <dgm:cxn modelId="{ECD80EBF-1C9D-4743-8AD4-EF5D75714733}" type="presOf" srcId="{C3CC4DCA-2B3D-4459-8EF5-E652A0ECDE81}" destId="{04A840B4-0438-4354-A816-372691551678}" srcOrd="0" destOrd="0" presId="urn:microsoft.com/office/officeart/2008/layout/VerticalCurvedList"/>
    <dgm:cxn modelId="{EED061C1-4A72-4152-AEEE-8D57EB1CB164}" type="presOf" srcId="{F816472D-1088-41F0-9B2B-2A2DB4C7AFE8}" destId="{0944F02F-E3D1-4E5B-8F98-94138CD313F1}" srcOrd="0" destOrd="0" presId="urn:microsoft.com/office/officeart/2008/layout/VerticalCurvedList"/>
    <dgm:cxn modelId="{C89E6BC1-9667-4F01-A681-46D74238918E}" srcId="{127B999E-A6CB-42BA-ABC7-A42149F5A4DA}" destId="{EFBD426E-2466-4B4D-8FE5-1956EB674A06}" srcOrd="4" destOrd="0" parTransId="{FE41AC8C-7AFC-488E-9BB8-AB0BE801DC43}" sibTransId="{0D1CD5E9-0400-4AB4-9995-FF7A4FB55382}"/>
    <dgm:cxn modelId="{54EBCECC-3326-415E-B551-1C0C92CFDE4F}" type="presOf" srcId="{127B999E-A6CB-42BA-ABC7-A42149F5A4DA}" destId="{68A5E532-85C1-4F82-BFC7-6187B0F237AE}" srcOrd="0" destOrd="0" presId="urn:microsoft.com/office/officeart/2008/layout/VerticalCurvedList"/>
    <dgm:cxn modelId="{02C57FD8-576E-47B3-A875-636A6860336D}" srcId="{127B999E-A6CB-42BA-ABC7-A42149F5A4DA}" destId="{C3CC4DCA-2B3D-4459-8EF5-E652A0ECDE81}" srcOrd="2" destOrd="0" parTransId="{C03BA1C0-75FF-4247-ABF7-BFF1B97390D1}" sibTransId="{33AE0DD6-35EB-4B1D-AFA6-F5189195A815}"/>
    <dgm:cxn modelId="{4A062FFD-6243-4B38-92CB-B693161A3E92}" type="presParOf" srcId="{68A5E532-85C1-4F82-BFC7-6187B0F237AE}" destId="{F9A226DA-7E96-4C92-997B-34119C3BB7E9}" srcOrd="0" destOrd="0" presId="urn:microsoft.com/office/officeart/2008/layout/VerticalCurvedList"/>
    <dgm:cxn modelId="{D495BF17-A28F-4CB1-BD07-5A675257C5DE}" type="presParOf" srcId="{F9A226DA-7E96-4C92-997B-34119C3BB7E9}" destId="{5A2A701D-118D-4904-9B17-165BCE86D3CD}" srcOrd="0" destOrd="0" presId="urn:microsoft.com/office/officeart/2008/layout/VerticalCurvedList"/>
    <dgm:cxn modelId="{2339FDEC-7AED-4363-8299-22D9D905BDD6}" type="presParOf" srcId="{5A2A701D-118D-4904-9B17-165BCE86D3CD}" destId="{7F88227E-36B2-400D-8C57-06F90AB9CFC9}" srcOrd="0" destOrd="0" presId="urn:microsoft.com/office/officeart/2008/layout/VerticalCurvedList"/>
    <dgm:cxn modelId="{1132838A-85ED-42EB-9D47-2E97EDFAD3C0}" type="presParOf" srcId="{5A2A701D-118D-4904-9B17-165BCE86D3CD}" destId="{D775E514-BE17-40C1-8D7D-3299B946C27B}" srcOrd="1" destOrd="0" presId="urn:microsoft.com/office/officeart/2008/layout/VerticalCurvedList"/>
    <dgm:cxn modelId="{86BAFB96-F4C2-4D05-8849-45D1413C8C6C}" type="presParOf" srcId="{5A2A701D-118D-4904-9B17-165BCE86D3CD}" destId="{7BD88DD4-CC57-4CE2-B692-84175DEFE8B1}" srcOrd="2" destOrd="0" presId="urn:microsoft.com/office/officeart/2008/layout/VerticalCurvedList"/>
    <dgm:cxn modelId="{D03D9454-F7EB-4E8D-9066-A0B7CD2AF28E}" type="presParOf" srcId="{5A2A701D-118D-4904-9B17-165BCE86D3CD}" destId="{C274992D-85B3-4922-B745-20162E18615B}" srcOrd="3" destOrd="0" presId="urn:microsoft.com/office/officeart/2008/layout/VerticalCurvedList"/>
    <dgm:cxn modelId="{0DACC2A1-F186-4234-83B7-6F3287E04A75}" type="presParOf" srcId="{F9A226DA-7E96-4C92-997B-34119C3BB7E9}" destId="{E796B6DA-F0BB-4390-B9EA-EA75E0FDD13B}" srcOrd="1" destOrd="0" presId="urn:microsoft.com/office/officeart/2008/layout/VerticalCurvedList"/>
    <dgm:cxn modelId="{B3BD60A0-A998-4506-85FA-4F5D09BC18F6}" type="presParOf" srcId="{F9A226DA-7E96-4C92-997B-34119C3BB7E9}" destId="{3B6B2504-0A2F-40B6-9685-09185A9C99AC}" srcOrd="2" destOrd="0" presId="urn:microsoft.com/office/officeart/2008/layout/VerticalCurvedList"/>
    <dgm:cxn modelId="{6AF8B116-3F95-4D9E-8B2A-EA287B48316E}" type="presParOf" srcId="{3B6B2504-0A2F-40B6-9685-09185A9C99AC}" destId="{1D6E0FBB-5380-40F0-809D-7F5365F470FF}" srcOrd="0" destOrd="0" presId="urn:microsoft.com/office/officeart/2008/layout/VerticalCurvedList"/>
    <dgm:cxn modelId="{C535BA7F-4469-47EF-B4A5-CE83410F511D}" type="presParOf" srcId="{F9A226DA-7E96-4C92-997B-34119C3BB7E9}" destId="{64E12218-861D-440D-8F4C-6DB9C5B3ADC5}" srcOrd="3" destOrd="0" presId="urn:microsoft.com/office/officeart/2008/layout/VerticalCurvedList"/>
    <dgm:cxn modelId="{C59899F8-C1A6-42FA-9D4E-7D8F1FA56691}" type="presParOf" srcId="{F9A226DA-7E96-4C92-997B-34119C3BB7E9}" destId="{A83CB0C1-2A13-45BD-8C5C-6943AA59A718}" srcOrd="4" destOrd="0" presId="urn:microsoft.com/office/officeart/2008/layout/VerticalCurvedList"/>
    <dgm:cxn modelId="{AE79EC71-491E-4F83-B13D-9B1A8EB0AD34}" type="presParOf" srcId="{A83CB0C1-2A13-45BD-8C5C-6943AA59A718}" destId="{9A6FD4B4-AB2F-439F-AEDA-E57F640D2700}" srcOrd="0" destOrd="0" presId="urn:microsoft.com/office/officeart/2008/layout/VerticalCurvedList"/>
    <dgm:cxn modelId="{866C5838-675F-40A3-BC3A-6D45F7A08B0A}" type="presParOf" srcId="{F9A226DA-7E96-4C92-997B-34119C3BB7E9}" destId="{04A840B4-0438-4354-A816-372691551678}" srcOrd="5" destOrd="0" presId="urn:microsoft.com/office/officeart/2008/layout/VerticalCurvedList"/>
    <dgm:cxn modelId="{8FB3B0DE-88F6-41EF-B449-D84473A02529}" type="presParOf" srcId="{F9A226DA-7E96-4C92-997B-34119C3BB7E9}" destId="{386BD8D9-D244-4ADF-B7E3-AD22DF577046}" srcOrd="6" destOrd="0" presId="urn:microsoft.com/office/officeart/2008/layout/VerticalCurvedList"/>
    <dgm:cxn modelId="{7DAD3C76-8FD2-40F2-B715-98B75DCCE35C}" type="presParOf" srcId="{386BD8D9-D244-4ADF-B7E3-AD22DF577046}" destId="{8D409F8B-45F1-44CA-9E02-537F3AEEC544}" srcOrd="0" destOrd="0" presId="urn:microsoft.com/office/officeart/2008/layout/VerticalCurvedList"/>
    <dgm:cxn modelId="{E033DBA6-AB5B-4362-A298-D84F788DBE3D}" type="presParOf" srcId="{F9A226DA-7E96-4C92-997B-34119C3BB7E9}" destId="{0944F02F-E3D1-4E5B-8F98-94138CD313F1}" srcOrd="7" destOrd="0" presId="urn:microsoft.com/office/officeart/2008/layout/VerticalCurvedList"/>
    <dgm:cxn modelId="{F8F1A78A-76D9-4ABC-B30C-8BBA985C3F40}" type="presParOf" srcId="{F9A226DA-7E96-4C92-997B-34119C3BB7E9}" destId="{9A2D2F77-CC9D-471C-913C-22C853442FC5}" srcOrd="8" destOrd="0" presId="urn:microsoft.com/office/officeart/2008/layout/VerticalCurvedList"/>
    <dgm:cxn modelId="{6C9853F8-1582-418B-872B-19292DB4DE0C}" type="presParOf" srcId="{9A2D2F77-CC9D-471C-913C-22C853442FC5}" destId="{4260E933-E14C-49B9-8492-EC8B7E393D1D}" srcOrd="0" destOrd="0" presId="urn:microsoft.com/office/officeart/2008/layout/VerticalCurvedList"/>
    <dgm:cxn modelId="{92E3C63D-D741-4C65-9F4D-34161501DFF7}" type="presParOf" srcId="{F9A226DA-7E96-4C92-997B-34119C3BB7E9}" destId="{13D4E11D-613C-4F1C-A1CF-BE3C2B136BDE}" srcOrd="9" destOrd="0" presId="urn:microsoft.com/office/officeart/2008/layout/VerticalCurvedList"/>
    <dgm:cxn modelId="{30E4B09C-169E-4A9A-9A9E-C07739733B0E}" type="presParOf" srcId="{F9A226DA-7E96-4C92-997B-34119C3BB7E9}" destId="{A794FA5C-047B-487D-8F4A-29788D37FEDD}" srcOrd="10" destOrd="0" presId="urn:microsoft.com/office/officeart/2008/layout/VerticalCurvedList"/>
    <dgm:cxn modelId="{5177245D-6F43-417B-976A-E9EE35D0DCED}" type="presParOf" srcId="{A794FA5C-047B-487D-8F4A-29788D37FEDD}" destId="{08616A6C-D99A-4ADA-A2F6-64E4543CBE7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4826C95-7E24-4EA3-AD30-95208DE06068}" type="doc">
      <dgm:prSet loTypeId="urn:microsoft.com/office/officeart/2005/8/layout/list1" loCatId="list" qsTypeId="urn:microsoft.com/office/officeart/2005/8/quickstyle/3d1" qsCatId="3D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9AE43038-A3C6-4368-9324-D2A435EBADD9}">
      <dgm:prSet/>
      <dgm:spPr/>
      <dgm:t>
        <a:bodyPr/>
        <a:lstStyle/>
        <a:p>
          <a:r>
            <a:rPr lang="en-US"/>
            <a:t>What are the most likely organisms causing</a:t>
          </a:r>
        </a:p>
      </dgm:t>
    </dgm:pt>
    <dgm:pt modelId="{8759391F-503D-48E1-84E0-7FC33B9545BF}" type="parTrans" cxnId="{717B4526-1E13-4341-8F29-89243D2F5606}">
      <dgm:prSet/>
      <dgm:spPr/>
      <dgm:t>
        <a:bodyPr/>
        <a:lstStyle/>
        <a:p>
          <a:endParaRPr lang="en-US"/>
        </a:p>
      </dgm:t>
    </dgm:pt>
    <dgm:pt modelId="{66C03D7D-B39B-44A1-89B3-F2518FE29651}" type="sibTrans" cxnId="{717B4526-1E13-4341-8F29-89243D2F5606}">
      <dgm:prSet/>
      <dgm:spPr/>
      <dgm:t>
        <a:bodyPr/>
        <a:lstStyle/>
        <a:p>
          <a:endParaRPr lang="en-US"/>
        </a:p>
      </dgm:t>
    </dgm:pt>
    <dgm:pt modelId="{1A6B8842-6070-43EC-B5A8-1669652E17D8}">
      <dgm:prSet/>
      <dgm:spPr/>
      <dgm:t>
        <a:bodyPr/>
        <a:lstStyle/>
        <a:p>
          <a:r>
            <a:rPr lang="en-US"/>
            <a:t>Bacterial meningitis</a:t>
          </a:r>
        </a:p>
      </dgm:t>
    </dgm:pt>
    <dgm:pt modelId="{8150A544-5934-4245-8F31-5ACD855403C2}" type="parTrans" cxnId="{99FD52BC-F2BC-4C01-8DDD-32872CC47869}">
      <dgm:prSet/>
      <dgm:spPr/>
      <dgm:t>
        <a:bodyPr/>
        <a:lstStyle/>
        <a:p>
          <a:endParaRPr lang="en-US"/>
        </a:p>
      </dgm:t>
    </dgm:pt>
    <dgm:pt modelId="{8B945CF0-04A4-4904-B083-A9CA7A76E7F8}" type="sibTrans" cxnId="{99FD52BC-F2BC-4C01-8DDD-32872CC47869}">
      <dgm:prSet/>
      <dgm:spPr/>
      <dgm:t>
        <a:bodyPr/>
        <a:lstStyle/>
        <a:p>
          <a:endParaRPr lang="en-US"/>
        </a:p>
      </dgm:t>
    </dgm:pt>
    <dgm:pt modelId="{519CB646-A40F-4521-94E3-22CFC2B756DB}">
      <dgm:prSet/>
      <dgm:spPr/>
      <dgm:t>
        <a:bodyPr/>
        <a:lstStyle/>
        <a:p>
          <a:r>
            <a:rPr lang="en-US"/>
            <a:t>Bacterial pneumonia</a:t>
          </a:r>
        </a:p>
      </dgm:t>
    </dgm:pt>
    <dgm:pt modelId="{7AC7F53D-F8CB-4E56-8B0C-06B80C921D04}" type="parTrans" cxnId="{12710345-181D-4F6F-B8D0-F46C13FEED7B}">
      <dgm:prSet/>
      <dgm:spPr/>
      <dgm:t>
        <a:bodyPr/>
        <a:lstStyle/>
        <a:p>
          <a:endParaRPr lang="en-US"/>
        </a:p>
      </dgm:t>
    </dgm:pt>
    <dgm:pt modelId="{9E155EE9-1ACD-4BFE-9179-5C6814E083C8}" type="sibTrans" cxnId="{12710345-181D-4F6F-B8D0-F46C13FEED7B}">
      <dgm:prSet/>
      <dgm:spPr/>
      <dgm:t>
        <a:bodyPr/>
        <a:lstStyle/>
        <a:p>
          <a:endParaRPr lang="en-US"/>
        </a:p>
      </dgm:t>
    </dgm:pt>
    <dgm:pt modelId="{CEF4C69C-581C-4F86-B3FD-F5E2D4F87C82}">
      <dgm:prSet/>
      <dgm:spPr/>
      <dgm:t>
        <a:bodyPr/>
        <a:lstStyle/>
        <a:p>
          <a:r>
            <a:rPr lang="en-US"/>
            <a:t>Genitourinary bacteremia</a:t>
          </a:r>
        </a:p>
      </dgm:t>
    </dgm:pt>
    <dgm:pt modelId="{3648D2C1-50CF-4B5D-A471-7746409CF5A3}" type="parTrans" cxnId="{B9CA79A7-7242-4139-8D2C-A826FE5AFA6D}">
      <dgm:prSet/>
      <dgm:spPr/>
      <dgm:t>
        <a:bodyPr/>
        <a:lstStyle/>
        <a:p>
          <a:endParaRPr lang="en-US"/>
        </a:p>
      </dgm:t>
    </dgm:pt>
    <dgm:pt modelId="{B4D77576-05F4-4ECA-B14C-B0106B2EF589}" type="sibTrans" cxnId="{B9CA79A7-7242-4139-8D2C-A826FE5AFA6D}">
      <dgm:prSet/>
      <dgm:spPr/>
      <dgm:t>
        <a:bodyPr/>
        <a:lstStyle/>
        <a:p>
          <a:endParaRPr lang="en-US"/>
        </a:p>
      </dgm:t>
    </dgm:pt>
    <dgm:pt modelId="{EF0F6A26-9025-45AF-A292-EAF3A3E46B1A}">
      <dgm:prSet/>
      <dgm:spPr/>
      <dgm:t>
        <a:bodyPr/>
        <a:lstStyle/>
        <a:p>
          <a:r>
            <a:rPr lang="en-US"/>
            <a:t>Gastrointestinal bacteremia</a:t>
          </a:r>
        </a:p>
      </dgm:t>
    </dgm:pt>
    <dgm:pt modelId="{C199EDFB-DE22-4E13-A149-5DCE4A0B82C5}" type="parTrans" cxnId="{8437F819-7A13-4A68-AFB3-CB7C1F196444}">
      <dgm:prSet/>
      <dgm:spPr/>
      <dgm:t>
        <a:bodyPr/>
        <a:lstStyle/>
        <a:p>
          <a:endParaRPr lang="en-US"/>
        </a:p>
      </dgm:t>
    </dgm:pt>
    <dgm:pt modelId="{C27CA3DF-B680-4EA6-916F-5CF18DAC1DC8}" type="sibTrans" cxnId="{8437F819-7A13-4A68-AFB3-CB7C1F196444}">
      <dgm:prSet/>
      <dgm:spPr/>
      <dgm:t>
        <a:bodyPr/>
        <a:lstStyle/>
        <a:p>
          <a:endParaRPr lang="en-US"/>
        </a:p>
      </dgm:t>
    </dgm:pt>
    <dgm:pt modelId="{F7B84E19-59E6-49F6-B0F9-AAB57C1808BA}">
      <dgm:prSet/>
      <dgm:spPr/>
      <dgm:t>
        <a:bodyPr/>
        <a:lstStyle/>
        <a:p>
          <a:r>
            <a:rPr lang="en-US"/>
            <a:t>Unknown source of bacteremia</a:t>
          </a:r>
        </a:p>
      </dgm:t>
    </dgm:pt>
    <dgm:pt modelId="{6871B842-D14F-4A61-BD22-548F8CC37685}" type="parTrans" cxnId="{FA35DB91-5D95-4612-ABF7-FBA9286F7A48}">
      <dgm:prSet/>
      <dgm:spPr/>
      <dgm:t>
        <a:bodyPr/>
        <a:lstStyle/>
        <a:p>
          <a:endParaRPr lang="en-US"/>
        </a:p>
      </dgm:t>
    </dgm:pt>
    <dgm:pt modelId="{23328F30-FCC0-480A-98BB-732F2E7CBA20}" type="sibTrans" cxnId="{FA35DB91-5D95-4612-ABF7-FBA9286F7A48}">
      <dgm:prSet/>
      <dgm:spPr/>
      <dgm:t>
        <a:bodyPr/>
        <a:lstStyle/>
        <a:p>
          <a:endParaRPr lang="en-US"/>
        </a:p>
      </dgm:t>
    </dgm:pt>
    <dgm:pt modelId="{EDCBD736-BC91-4B9C-9ABA-867F38F7E2F3}">
      <dgm:prSet/>
      <dgm:spPr/>
      <dgm:t>
        <a:bodyPr/>
        <a:lstStyle/>
        <a:p>
          <a:r>
            <a:rPr lang="en-US"/>
            <a:t>What is the empiric treatment of each?</a:t>
          </a:r>
        </a:p>
      </dgm:t>
    </dgm:pt>
    <dgm:pt modelId="{BC2BEB0A-A1E0-4DAB-BC0F-69977A77BC07}" type="parTrans" cxnId="{D0FDDC2F-9EF6-47FA-A57A-9704B402F266}">
      <dgm:prSet/>
      <dgm:spPr/>
      <dgm:t>
        <a:bodyPr/>
        <a:lstStyle/>
        <a:p>
          <a:endParaRPr lang="en-US"/>
        </a:p>
      </dgm:t>
    </dgm:pt>
    <dgm:pt modelId="{7EB5EB96-A49C-4A19-B82B-2CC889422555}" type="sibTrans" cxnId="{D0FDDC2F-9EF6-47FA-A57A-9704B402F266}">
      <dgm:prSet/>
      <dgm:spPr/>
      <dgm:t>
        <a:bodyPr/>
        <a:lstStyle/>
        <a:p>
          <a:endParaRPr lang="en-US"/>
        </a:p>
      </dgm:t>
    </dgm:pt>
    <dgm:pt modelId="{5ADC3F14-4FB7-4553-88AA-BAA01E485963}" type="pres">
      <dgm:prSet presAssocID="{F4826C95-7E24-4EA3-AD30-95208DE06068}" presName="linear" presStyleCnt="0">
        <dgm:presLayoutVars>
          <dgm:dir/>
          <dgm:animLvl val="lvl"/>
          <dgm:resizeHandles val="exact"/>
        </dgm:presLayoutVars>
      </dgm:prSet>
      <dgm:spPr/>
    </dgm:pt>
    <dgm:pt modelId="{1901D571-C9BD-45BA-9406-ED1070604A84}" type="pres">
      <dgm:prSet presAssocID="{9AE43038-A3C6-4368-9324-D2A435EBADD9}" presName="parentLin" presStyleCnt="0"/>
      <dgm:spPr/>
    </dgm:pt>
    <dgm:pt modelId="{CEC022F4-F034-4C57-A5F3-54AEE4A66FDE}" type="pres">
      <dgm:prSet presAssocID="{9AE43038-A3C6-4368-9324-D2A435EBADD9}" presName="parentLeftMargin" presStyleLbl="node1" presStyleIdx="0" presStyleCnt="2"/>
      <dgm:spPr/>
    </dgm:pt>
    <dgm:pt modelId="{61570842-2273-4661-8578-9264BB4309F6}" type="pres">
      <dgm:prSet presAssocID="{9AE43038-A3C6-4368-9324-D2A435EBADD9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82869FA3-A3E5-417B-B78A-0374BDB473AD}" type="pres">
      <dgm:prSet presAssocID="{9AE43038-A3C6-4368-9324-D2A435EBADD9}" presName="negativeSpace" presStyleCnt="0"/>
      <dgm:spPr/>
    </dgm:pt>
    <dgm:pt modelId="{5EF35D99-8D62-4497-B679-6B347B10117D}" type="pres">
      <dgm:prSet presAssocID="{9AE43038-A3C6-4368-9324-D2A435EBADD9}" presName="childText" presStyleLbl="conFgAcc1" presStyleIdx="0" presStyleCnt="2">
        <dgm:presLayoutVars>
          <dgm:bulletEnabled val="1"/>
        </dgm:presLayoutVars>
      </dgm:prSet>
      <dgm:spPr/>
    </dgm:pt>
    <dgm:pt modelId="{EE8C04B9-868C-472B-A409-368FB1CC83A5}" type="pres">
      <dgm:prSet presAssocID="{66C03D7D-B39B-44A1-89B3-F2518FE29651}" presName="spaceBetweenRectangles" presStyleCnt="0"/>
      <dgm:spPr/>
    </dgm:pt>
    <dgm:pt modelId="{6F479AFE-8E97-4109-BF50-A08E71391D3E}" type="pres">
      <dgm:prSet presAssocID="{EDCBD736-BC91-4B9C-9ABA-867F38F7E2F3}" presName="parentLin" presStyleCnt="0"/>
      <dgm:spPr/>
    </dgm:pt>
    <dgm:pt modelId="{08EF7ED8-A477-4792-A969-2DA3AA374B8C}" type="pres">
      <dgm:prSet presAssocID="{EDCBD736-BC91-4B9C-9ABA-867F38F7E2F3}" presName="parentLeftMargin" presStyleLbl="node1" presStyleIdx="0" presStyleCnt="2"/>
      <dgm:spPr/>
    </dgm:pt>
    <dgm:pt modelId="{14AD9E7F-17D3-428D-B528-0D5683D97A39}" type="pres">
      <dgm:prSet presAssocID="{EDCBD736-BC91-4B9C-9ABA-867F38F7E2F3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71E04B83-FECF-4F42-9BE2-C58AE2FA094B}" type="pres">
      <dgm:prSet presAssocID="{EDCBD736-BC91-4B9C-9ABA-867F38F7E2F3}" presName="negativeSpace" presStyleCnt="0"/>
      <dgm:spPr/>
    </dgm:pt>
    <dgm:pt modelId="{7695A43A-AE30-42CC-B2A5-6C87A7758656}" type="pres">
      <dgm:prSet presAssocID="{EDCBD736-BC91-4B9C-9ABA-867F38F7E2F3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252EAD02-F6FC-4899-A9E6-66B304696846}" type="presOf" srcId="{EDCBD736-BC91-4B9C-9ABA-867F38F7E2F3}" destId="{08EF7ED8-A477-4792-A969-2DA3AA374B8C}" srcOrd="0" destOrd="0" presId="urn:microsoft.com/office/officeart/2005/8/layout/list1"/>
    <dgm:cxn modelId="{8437F819-7A13-4A68-AFB3-CB7C1F196444}" srcId="{9AE43038-A3C6-4368-9324-D2A435EBADD9}" destId="{EF0F6A26-9025-45AF-A292-EAF3A3E46B1A}" srcOrd="3" destOrd="0" parTransId="{C199EDFB-DE22-4E13-A149-5DCE4A0B82C5}" sibTransId="{C27CA3DF-B680-4EA6-916F-5CF18DAC1DC8}"/>
    <dgm:cxn modelId="{717B4526-1E13-4341-8F29-89243D2F5606}" srcId="{F4826C95-7E24-4EA3-AD30-95208DE06068}" destId="{9AE43038-A3C6-4368-9324-D2A435EBADD9}" srcOrd="0" destOrd="0" parTransId="{8759391F-503D-48E1-84E0-7FC33B9545BF}" sibTransId="{66C03D7D-B39B-44A1-89B3-F2518FE29651}"/>
    <dgm:cxn modelId="{64745427-99F9-4CFD-8CDD-CE02FC6CFD23}" type="presOf" srcId="{9AE43038-A3C6-4368-9324-D2A435EBADD9}" destId="{CEC022F4-F034-4C57-A5F3-54AEE4A66FDE}" srcOrd="0" destOrd="0" presId="urn:microsoft.com/office/officeart/2005/8/layout/list1"/>
    <dgm:cxn modelId="{DFADE72C-8D0F-46DE-9B9A-43DCCF0897FD}" type="presOf" srcId="{F7B84E19-59E6-49F6-B0F9-AAB57C1808BA}" destId="{5EF35D99-8D62-4497-B679-6B347B10117D}" srcOrd="0" destOrd="4" presId="urn:microsoft.com/office/officeart/2005/8/layout/list1"/>
    <dgm:cxn modelId="{D0FDDC2F-9EF6-47FA-A57A-9704B402F266}" srcId="{F4826C95-7E24-4EA3-AD30-95208DE06068}" destId="{EDCBD736-BC91-4B9C-9ABA-867F38F7E2F3}" srcOrd="1" destOrd="0" parTransId="{BC2BEB0A-A1E0-4DAB-BC0F-69977A77BC07}" sibTransId="{7EB5EB96-A49C-4A19-B82B-2CC889422555}"/>
    <dgm:cxn modelId="{B26F9836-CA80-4549-9374-6A03FF4EE1AF}" type="presOf" srcId="{1A6B8842-6070-43EC-B5A8-1669652E17D8}" destId="{5EF35D99-8D62-4497-B679-6B347B10117D}" srcOrd="0" destOrd="0" presId="urn:microsoft.com/office/officeart/2005/8/layout/list1"/>
    <dgm:cxn modelId="{12710345-181D-4F6F-B8D0-F46C13FEED7B}" srcId="{9AE43038-A3C6-4368-9324-D2A435EBADD9}" destId="{519CB646-A40F-4521-94E3-22CFC2B756DB}" srcOrd="1" destOrd="0" parTransId="{7AC7F53D-F8CB-4E56-8B0C-06B80C921D04}" sibTransId="{9E155EE9-1ACD-4BFE-9179-5C6814E083C8}"/>
    <dgm:cxn modelId="{FA35DB91-5D95-4612-ABF7-FBA9286F7A48}" srcId="{9AE43038-A3C6-4368-9324-D2A435EBADD9}" destId="{F7B84E19-59E6-49F6-B0F9-AAB57C1808BA}" srcOrd="4" destOrd="0" parTransId="{6871B842-D14F-4A61-BD22-548F8CC37685}" sibTransId="{23328F30-FCC0-480A-98BB-732F2E7CBA20}"/>
    <dgm:cxn modelId="{BD37AF9E-0389-4BDA-8E83-EF0D000D142A}" type="presOf" srcId="{519CB646-A40F-4521-94E3-22CFC2B756DB}" destId="{5EF35D99-8D62-4497-B679-6B347B10117D}" srcOrd="0" destOrd="1" presId="urn:microsoft.com/office/officeart/2005/8/layout/list1"/>
    <dgm:cxn modelId="{80DC80A3-ED97-467A-9032-2B44FCCBF53F}" type="presOf" srcId="{9AE43038-A3C6-4368-9324-D2A435EBADD9}" destId="{61570842-2273-4661-8578-9264BB4309F6}" srcOrd="1" destOrd="0" presId="urn:microsoft.com/office/officeart/2005/8/layout/list1"/>
    <dgm:cxn modelId="{7921E2A3-A4E7-4B64-87EC-604738646C45}" type="presOf" srcId="{CEF4C69C-581C-4F86-B3FD-F5E2D4F87C82}" destId="{5EF35D99-8D62-4497-B679-6B347B10117D}" srcOrd="0" destOrd="2" presId="urn:microsoft.com/office/officeart/2005/8/layout/list1"/>
    <dgm:cxn modelId="{B9CA79A7-7242-4139-8D2C-A826FE5AFA6D}" srcId="{9AE43038-A3C6-4368-9324-D2A435EBADD9}" destId="{CEF4C69C-581C-4F86-B3FD-F5E2D4F87C82}" srcOrd="2" destOrd="0" parTransId="{3648D2C1-50CF-4B5D-A471-7746409CF5A3}" sibTransId="{B4D77576-05F4-4ECA-B14C-B0106B2EF589}"/>
    <dgm:cxn modelId="{99FD52BC-F2BC-4C01-8DDD-32872CC47869}" srcId="{9AE43038-A3C6-4368-9324-D2A435EBADD9}" destId="{1A6B8842-6070-43EC-B5A8-1669652E17D8}" srcOrd="0" destOrd="0" parTransId="{8150A544-5934-4245-8F31-5ACD855403C2}" sibTransId="{8B945CF0-04A4-4904-B083-A9CA7A76E7F8}"/>
    <dgm:cxn modelId="{E96AF7C4-E5ED-46E7-A016-7B2EA2E1987E}" type="presOf" srcId="{EF0F6A26-9025-45AF-A292-EAF3A3E46B1A}" destId="{5EF35D99-8D62-4497-B679-6B347B10117D}" srcOrd="0" destOrd="3" presId="urn:microsoft.com/office/officeart/2005/8/layout/list1"/>
    <dgm:cxn modelId="{9F04B8C8-3924-4E4D-990E-6916623A50A5}" type="presOf" srcId="{EDCBD736-BC91-4B9C-9ABA-867F38F7E2F3}" destId="{14AD9E7F-17D3-428D-B528-0D5683D97A39}" srcOrd="1" destOrd="0" presId="urn:microsoft.com/office/officeart/2005/8/layout/list1"/>
    <dgm:cxn modelId="{C6908FF2-2320-490A-93E9-8BCADC8B0A7D}" type="presOf" srcId="{F4826C95-7E24-4EA3-AD30-95208DE06068}" destId="{5ADC3F14-4FB7-4553-88AA-BAA01E485963}" srcOrd="0" destOrd="0" presId="urn:microsoft.com/office/officeart/2005/8/layout/list1"/>
    <dgm:cxn modelId="{2E9F1B90-AAC2-44E3-AA2C-0887700AD3CA}" type="presParOf" srcId="{5ADC3F14-4FB7-4553-88AA-BAA01E485963}" destId="{1901D571-C9BD-45BA-9406-ED1070604A84}" srcOrd="0" destOrd="0" presId="urn:microsoft.com/office/officeart/2005/8/layout/list1"/>
    <dgm:cxn modelId="{4CD90913-2A18-4A8B-8F06-A27C6D6889BD}" type="presParOf" srcId="{1901D571-C9BD-45BA-9406-ED1070604A84}" destId="{CEC022F4-F034-4C57-A5F3-54AEE4A66FDE}" srcOrd="0" destOrd="0" presId="urn:microsoft.com/office/officeart/2005/8/layout/list1"/>
    <dgm:cxn modelId="{E72CE786-867B-4D92-9DA4-8DF0FC04467B}" type="presParOf" srcId="{1901D571-C9BD-45BA-9406-ED1070604A84}" destId="{61570842-2273-4661-8578-9264BB4309F6}" srcOrd="1" destOrd="0" presId="urn:microsoft.com/office/officeart/2005/8/layout/list1"/>
    <dgm:cxn modelId="{8830E096-B321-4C1F-85A1-9612EE184926}" type="presParOf" srcId="{5ADC3F14-4FB7-4553-88AA-BAA01E485963}" destId="{82869FA3-A3E5-417B-B78A-0374BDB473AD}" srcOrd="1" destOrd="0" presId="urn:microsoft.com/office/officeart/2005/8/layout/list1"/>
    <dgm:cxn modelId="{5F77AB78-3AE8-48BF-A40B-A2BECBB51818}" type="presParOf" srcId="{5ADC3F14-4FB7-4553-88AA-BAA01E485963}" destId="{5EF35D99-8D62-4497-B679-6B347B10117D}" srcOrd="2" destOrd="0" presId="urn:microsoft.com/office/officeart/2005/8/layout/list1"/>
    <dgm:cxn modelId="{1B2A49A0-3502-4E46-BD39-095ABAFF7DC8}" type="presParOf" srcId="{5ADC3F14-4FB7-4553-88AA-BAA01E485963}" destId="{EE8C04B9-868C-472B-A409-368FB1CC83A5}" srcOrd="3" destOrd="0" presId="urn:microsoft.com/office/officeart/2005/8/layout/list1"/>
    <dgm:cxn modelId="{E7A01587-62C6-4697-AC71-89F6503AA336}" type="presParOf" srcId="{5ADC3F14-4FB7-4553-88AA-BAA01E485963}" destId="{6F479AFE-8E97-4109-BF50-A08E71391D3E}" srcOrd="4" destOrd="0" presId="urn:microsoft.com/office/officeart/2005/8/layout/list1"/>
    <dgm:cxn modelId="{52DF5556-200B-4B5F-B621-481D2AB64164}" type="presParOf" srcId="{6F479AFE-8E97-4109-BF50-A08E71391D3E}" destId="{08EF7ED8-A477-4792-A969-2DA3AA374B8C}" srcOrd="0" destOrd="0" presId="urn:microsoft.com/office/officeart/2005/8/layout/list1"/>
    <dgm:cxn modelId="{B112EA11-731A-4CE6-9832-232F74F9DC1C}" type="presParOf" srcId="{6F479AFE-8E97-4109-BF50-A08E71391D3E}" destId="{14AD9E7F-17D3-428D-B528-0D5683D97A39}" srcOrd="1" destOrd="0" presId="urn:microsoft.com/office/officeart/2005/8/layout/list1"/>
    <dgm:cxn modelId="{72C591A6-22A0-4380-81FF-72053AFC241C}" type="presParOf" srcId="{5ADC3F14-4FB7-4553-88AA-BAA01E485963}" destId="{71E04B83-FECF-4F42-9BE2-C58AE2FA094B}" srcOrd="5" destOrd="0" presId="urn:microsoft.com/office/officeart/2005/8/layout/list1"/>
    <dgm:cxn modelId="{E72AF748-31F5-4BA6-B4E9-DDEAD6BA47B4}" type="presParOf" srcId="{5ADC3F14-4FB7-4553-88AA-BAA01E485963}" destId="{7695A43A-AE30-42CC-B2A5-6C87A7758656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A98CA50-01DD-4C17-92B9-22A3891378D0}" type="doc">
      <dgm:prSet loTypeId="urn:microsoft.com/office/officeart/2008/layout/VerticalCurvedList" loCatId="list" qsTypeId="urn:microsoft.com/office/officeart/2005/8/quickstyle/3d1" qsCatId="3D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FCF8DC6C-628C-4DBE-82B2-F35A198FDE8A}">
      <dgm:prSet/>
      <dgm:spPr/>
      <dgm:t>
        <a:bodyPr/>
        <a:lstStyle/>
        <a:p>
          <a:r>
            <a:rPr lang="en-US" dirty="0"/>
            <a:t>What are the fungal organisms that cause a pneumonia clinical picture?</a:t>
          </a:r>
        </a:p>
      </dgm:t>
    </dgm:pt>
    <dgm:pt modelId="{B481B433-31B4-4B10-8909-FDDBB63826D4}" type="parTrans" cxnId="{1FBBD457-1D35-405D-807C-92815E48457E}">
      <dgm:prSet/>
      <dgm:spPr/>
      <dgm:t>
        <a:bodyPr/>
        <a:lstStyle/>
        <a:p>
          <a:endParaRPr lang="en-US"/>
        </a:p>
      </dgm:t>
    </dgm:pt>
    <dgm:pt modelId="{7882CA90-E3EB-48CD-9B7D-CA3783F834D6}" type="sibTrans" cxnId="{1FBBD457-1D35-405D-807C-92815E48457E}">
      <dgm:prSet/>
      <dgm:spPr/>
      <dgm:t>
        <a:bodyPr/>
        <a:lstStyle/>
        <a:p>
          <a:endParaRPr lang="en-US"/>
        </a:p>
      </dgm:t>
    </dgm:pt>
    <dgm:pt modelId="{DCDA9AD6-C3DE-4157-AA02-82A92030BF0A}">
      <dgm:prSet/>
      <dgm:spPr/>
      <dgm:t>
        <a:bodyPr/>
        <a:lstStyle/>
        <a:p>
          <a:r>
            <a:rPr lang="en-US" dirty="0"/>
            <a:t>What is the treatment of each?</a:t>
          </a:r>
        </a:p>
      </dgm:t>
    </dgm:pt>
    <dgm:pt modelId="{353227B8-0FD8-41C0-ADD2-A8E258256136}" type="parTrans" cxnId="{1F8CC1A7-4289-40D6-8843-C94FE48092D4}">
      <dgm:prSet/>
      <dgm:spPr/>
      <dgm:t>
        <a:bodyPr/>
        <a:lstStyle/>
        <a:p>
          <a:endParaRPr lang="en-US"/>
        </a:p>
      </dgm:t>
    </dgm:pt>
    <dgm:pt modelId="{C6EA5ADF-F544-4791-B752-382080E42F0C}" type="sibTrans" cxnId="{1F8CC1A7-4289-40D6-8843-C94FE48092D4}">
      <dgm:prSet/>
      <dgm:spPr/>
      <dgm:t>
        <a:bodyPr/>
        <a:lstStyle/>
        <a:p>
          <a:endParaRPr lang="en-US"/>
        </a:p>
      </dgm:t>
    </dgm:pt>
    <dgm:pt modelId="{019479B3-4AF6-439C-8472-86B220E71A1A}" type="pres">
      <dgm:prSet presAssocID="{5A98CA50-01DD-4C17-92B9-22A3891378D0}" presName="Name0" presStyleCnt="0">
        <dgm:presLayoutVars>
          <dgm:chMax val="7"/>
          <dgm:chPref val="7"/>
          <dgm:dir/>
        </dgm:presLayoutVars>
      </dgm:prSet>
      <dgm:spPr/>
    </dgm:pt>
    <dgm:pt modelId="{711D8D00-F5FE-4260-9DCC-F14CC8BDB1BA}" type="pres">
      <dgm:prSet presAssocID="{5A98CA50-01DD-4C17-92B9-22A3891378D0}" presName="Name1" presStyleCnt="0"/>
      <dgm:spPr/>
    </dgm:pt>
    <dgm:pt modelId="{7BB5BBD3-02C4-400F-949E-11D66EB2072D}" type="pres">
      <dgm:prSet presAssocID="{5A98CA50-01DD-4C17-92B9-22A3891378D0}" presName="cycle" presStyleCnt="0"/>
      <dgm:spPr/>
    </dgm:pt>
    <dgm:pt modelId="{AF11DB06-1688-4B6D-B341-D2F50F659DE7}" type="pres">
      <dgm:prSet presAssocID="{5A98CA50-01DD-4C17-92B9-22A3891378D0}" presName="srcNode" presStyleLbl="node1" presStyleIdx="0" presStyleCnt="2"/>
      <dgm:spPr/>
    </dgm:pt>
    <dgm:pt modelId="{FC17EB42-6337-4CB2-A60D-5A3A2170796A}" type="pres">
      <dgm:prSet presAssocID="{5A98CA50-01DD-4C17-92B9-22A3891378D0}" presName="conn" presStyleLbl="parChTrans1D2" presStyleIdx="0" presStyleCnt="1"/>
      <dgm:spPr/>
    </dgm:pt>
    <dgm:pt modelId="{D5A48BD2-36EB-4005-92DF-700C01BD7791}" type="pres">
      <dgm:prSet presAssocID="{5A98CA50-01DD-4C17-92B9-22A3891378D0}" presName="extraNode" presStyleLbl="node1" presStyleIdx="0" presStyleCnt="2"/>
      <dgm:spPr/>
    </dgm:pt>
    <dgm:pt modelId="{C3F0E665-807D-48AE-B11B-821B7881CD13}" type="pres">
      <dgm:prSet presAssocID="{5A98CA50-01DD-4C17-92B9-22A3891378D0}" presName="dstNode" presStyleLbl="node1" presStyleIdx="0" presStyleCnt="2"/>
      <dgm:spPr/>
    </dgm:pt>
    <dgm:pt modelId="{3376F9E2-970D-4AED-8818-BE7E4E095B4C}" type="pres">
      <dgm:prSet presAssocID="{FCF8DC6C-628C-4DBE-82B2-F35A198FDE8A}" presName="text_1" presStyleLbl="node1" presStyleIdx="0" presStyleCnt="2">
        <dgm:presLayoutVars>
          <dgm:bulletEnabled val="1"/>
        </dgm:presLayoutVars>
      </dgm:prSet>
      <dgm:spPr/>
    </dgm:pt>
    <dgm:pt modelId="{8E930FFD-9A8F-4EDE-9CB2-F73AAD71EB09}" type="pres">
      <dgm:prSet presAssocID="{FCF8DC6C-628C-4DBE-82B2-F35A198FDE8A}" presName="accent_1" presStyleCnt="0"/>
      <dgm:spPr/>
    </dgm:pt>
    <dgm:pt modelId="{0BBADF45-506F-4E99-B06F-04642C301326}" type="pres">
      <dgm:prSet presAssocID="{FCF8DC6C-628C-4DBE-82B2-F35A198FDE8A}" presName="accentRepeatNode" presStyleLbl="solidFgAcc1" presStyleIdx="0" presStyleCnt="2"/>
      <dgm:spPr/>
    </dgm:pt>
    <dgm:pt modelId="{9E007900-FC29-4518-8CE9-7C10B624AE8D}" type="pres">
      <dgm:prSet presAssocID="{DCDA9AD6-C3DE-4157-AA02-82A92030BF0A}" presName="text_2" presStyleLbl="node1" presStyleIdx="1" presStyleCnt="2">
        <dgm:presLayoutVars>
          <dgm:bulletEnabled val="1"/>
        </dgm:presLayoutVars>
      </dgm:prSet>
      <dgm:spPr/>
    </dgm:pt>
    <dgm:pt modelId="{518535B9-A0E5-462B-8D46-1C7D8E19073A}" type="pres">
      <dgm:prSet presAssocID="{DCDA9AD6-C3DE-4157-AA02-82A92030BF0A}" presName="accent_2" presStyleCnt="0"/>
      <dgm:spPr/>
    </dgm:pt>
    <dgm:pt modelId="{D9C2C534-D0E1-447D-81AA-3AE87ABD9D03}" type="pres">
      <dgm:prSet presAssocID="{DCDA9AD6-C3DE-4157-AA02-82A92030BF0A}" presName="accentRepeatNode" presStyleLbl="solidFgAcc1" presStyleIdx="1" presStyleCnt="2"/>
      <dgm:spPr/>
    </dgm:pt>
  </dgm:ptLst>
  <dgm:cxnLst>
    <dgm:cxn modelId="{484C4668-CE46-4750-833A-488E2430A61C}" type="presOf" srcId="{DCDA9AD6-C3DE-4157-AA02-82A92030BF0A}" destId="{9E007900-FC29-4518-8CE9-7C10B624AE8D}" srcOrd="0" destOrd="0" presId="urn:microsoft.com/office/officeart/2008/layout/VerticalCurvedList"/>
    <dgm:cxn modelId="{1FBBD457-1D35-405D-807C-92815E48457E}" srcId="{5A98CA50-01DD-4C17-92B9-22A3891378D0}" destId="{FCF8DC6C-628C-4DBE-82B2-F35A198FDE8A}" srcOrd="0" destOrd="0" parTransId="{B481B433-31B4-4B10-8909-FDDBB63826D4}" sibTransId="{7882CA90-E3EB-48CD-9B7D-CA3783F834D6}"/>
    <dgm:cxn modelId="{53618C95-29A0-4400-BC05-3215C580E1E6}" type="presOf" srcId="{5A98CA50-01DD-4C17-92B9-22A3891378D0}" destId="{019479B3-4AF6-439C-8472-86B220E71A1A}" srcOrd="0" destOrd="0" presId="urn:microsoft.com/office/officeart/2008/layout/VerticalCurvedList"/>
    <dgm:cxn modelId="{1F8CC1A7-4289-40D6-8843-C94FE48092D4}" srcId="{5A98CA50-01DD-4C17-92B9-22A3891378D0}" destId="{DCDA9AD6-C3DE-4157-AA02-82A92030BF0A}" srcOrd="1" destOrd="0" parTransId="{353227B8-0FD8-41C0-ADD2-A8E258256136}" sibTransId="{C6EA5ADF-F544-4791-B752-382080E42F0C}"/>
    <dgm:cxn modelId="{CF9030CF-BFD4-4F61-AA02-E1E8C0C57B0F}" type="presOf" srcId="{FCF8DC6C-628C-4DBE-82B2-F35A198FDE8A}" destId="{3376F9E2-970D-4AED-8818-BE7E4E095B4C}" srcOrd="0" destOrd="0" presId="urn:microsoft.com/office/officeart/2008/layout/VerticalCurvedList"/>
    <dgm:cxn modelId="{76E662E6-C17B-4984-9DAB-EFC05AB39AF7}" type="presOf" srcId="{7882CA90-E3EB-48CD-9B7D-CA3783F834D6}" destId="{FC17EB42-6337-4CB2-A60D-5A3A2170796A}" srcOrd="0" destOrd="0" presId="urn:microsoft.com/office/officeart/2008/layout/VerticalCurvedList"/>
    <dgm:cxn modelId="{51D28D63-4C7F-4D39-88EC-6F182870CD65}" type="presParOf" srcId="{019479B3-4AF6-439C-8472-86B220E71A1A}" destId="{711D8D00-F5FE-4260-9DCC-F14CC8BDB1BA}" srcOrd="0" destOrd="0" presId="urn:microsoft.com/office/officeart/2008/layout/VerticalCurvedList"/>
    <dgm:cxn modelId="{89487EEE-3F55-4F34-81B4-0340D97ED62E}" type="presParOf" srcId="{711D8D00-F5FE-4260-9DCC-F14CC8BDB1BA}" destId="{7BB5BBD3-02C4-400F-949E-11D66EB2072D}" srcOrd="0" destOrd="0" presId="urn:microsoft.com/office/officeart/2008/layout/VerticalCurvedList"/>
    <dgm:cxn modelId="{5BE2634E-50FD-451E-A384-00EB74F5818A}" type="presParOf" srcId="{7BB5BBD3-02C4-400F-949E-11D66EB2072D}" destId="{AF11DB06-1688-4B6D-B341-D2F50F659DE7}" srcOrd="0" destOrd="0" presId="urn:microsoft.com/office/officeart/2008/layout/VerticalCurvedList"/>
    <dgm:cxn modelId="{DEC4CBA2-9B5E-4FE4-B5C6-5E1D75613E02}" type="presParOf" srcId="{7BB5BBD3-02C4-400F-949E-11D66EB2072D}" destId="{FC17EB42-6337-4CB2-A60D-5A3A2170796A}" srcOrd="1" destOrd="0" presId="urn:microsoft.com/office/officeart/2008/layout/VerticalCurvedList"/>
    <dgm:cxn modelId="{11469A47-3A01-4406-9989-E639300A99C5}" type="presParOf" srcId="{7BB5BBD3-02C4-400F-949E-11D66EB2072D}" destId="{D5A48BD2-36EB-4005-92DF-700C01BD7791}" srcOrd="2" destOrd="0" presId="urn:microsoft.com/office/officeart/2008/layout/VerticalCurvedList"/>
    <dgm:cxn modelId="{4D59D921-0628-49B5-A992-ADF74B56B537}" type="presParOf" srcId="{7BB5BBD3-02C4-400F-949E-11D66EB2072D}" destId="{C3F0E665-807D-48AE-B11B-821B7881CD13}" srcOrd="3" destOrd="0" presId="urn:microsoft.com/office/officeart/2008/layout/VerticalCurvedList"/>
    <dgm:cxn modelId="{545CA2D2-A2B7-4CB6-B863-92532674EF09}" type="presParOf" srcId="{711D8D00-F5FE-4260-9DCC-F14CC8BDB1BA}" destId="{3376F9E2-970D-4AED-8818-BE7E4E095B4C}" srcOrd="1" destOrd="0" presId="urn:microsoft.com/office/officeart/2008/layout/VerticalCurvedList"/>
    <dgm:cxn modelId="{C06DA3B2-D896-4B35-BD0E-C9BABDA7EABC}" type="presParOf" srcId="{711D8D00-F5FE-4260-9DCC-F14CC8BDB1BA}" destId="{8E930FFD-9A8F-4EDE-9CB2-F73AAD71EB09}" srcOrd="2" destOrd="0" presId="urn:microsoft.com/office/officeart/2008/layout/VerticalCurvedList"/>
    <dgm:cxn modelId="{9B0E419B-A9FD-4EA5-B07F-C7D954342F76}" type="presParOf" srcId="{8E930FFD-9A8F-4EDE-9CB2-F73AAD71EB09}" destId="{0BBADF45-506F-4E99-B06F-04642C301326}" srcOrd="0" destOrd="0" presId="urn:microsoft.com/office/officeart/2008/layout/VerticalCurvedList"/>
    <dgm:cxn modelId="{2A9630AF-5EB8-42DC-B5E0-60C954D89A26}" type="presParOf" srcId="{711D8D00-F5FE-4260-9DCC-F14CC8BDB1BA}" destId="{9E007900-FC29-4518-8CE9-7C10B624AE8D}" srcOrd="3" destOrd="0" presId="urn:microsoft.com/office/officeart/2008/layout/VerticalCurvedList"/>
    <dgm:cxn modelId="{B326D938-6C99-47DD-B64B-1059FB95333C}" type="presParOf" srcId="{711D8D00-F5FE-4260-9DCC-F14CC8BDB1BA}" destId="{518535B9-A0E5-462B-8D46-1C7D8E19073A}" srcOrd="4" destOrd="0" presId="urn:microsoft.com/office/officeart/2008/layout/VerticalCurvedList"/>
    <dgm:cxn modelId="{3E00D472-5D1A-41EE-8EDC-F2E9DEA46E6C}" type="presParOf" srcId="{518535B9-A0E5-462B-8D46-1C7D8E19073A}" destId="{D9C2C534-D0E1-447D-81AA-3AE87ABD9D0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BD6FF4-E1D1-404E-A5E2-AA807DC4DA8D}">
      <dsp:nvSpPr>
        <dsp:cNvPr id="0" name=""/>
        <dsp:cNvSpPr/>
      </dsp:nvSpPr>
      <dsp:spPr>
        <a:xfrm>
          <a:off x="0" y="8440"/>
          <a:ext cx="4587816" cy="83537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What are the definitions of the following terms:</a:t>
          </a:r>
        </a:p>
      </dsp:txBody>
      <dsp:txXfrm>
        <a:off x="40780" y="49220"/>
        <a:ext cx="4506256" cy="75381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5AB110-E9AF-44DF-8CF7-9679960C4349}">
      <dsp:nvSpPr>
        <dsp:cNvPr id="0" name=""/>
        <dsp:cNvSpPr/>
      </dsp:nvSpPr>
      <dsp:spPr>
        <a:xfrm>
          <a:off x="0" y="19201"/>
          <a:ext cx="4569874" cy="9594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Gastrointestinal</a:t>
          </a:r>
        </a:p>
      </dsp:txBody>
      <dsp:txXfrm>
        <a:off x="46834" y="66035"/>
        <a:ext cx="4476206" cy="86573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278B8F-A99A-4694-BA8E-B5F9A019A13C}">
      <dsp:nvSpPr>
        <dsp:cNvPr id="0" name=""/>
        <dsp:cNvSpPr/>
      </dsp:nvSpPr>
      <dsp:spPr>
        <a:xfrm>
          <a:off x="-5496439" y="-841551"/>
          <a:ext cx="6544450" cy="6544450"/>
        </a:xfrm>
        <a:prstGeom prst="blockArc">
          <a:avLst>
            <a:gd name="adj1" fmla="val 18900000"/>
            <a:gd name="adj2" fmla="val 2700000"/>
            <a:gd name="adj3" fmla="val 330"/>
          </a:avLst>
        </a:pr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28BF70-A43F-4E1E-991D-E187B2341F82}">
      <dsp:nvSpPr>
        <dsp:cNvPr id="0" name=""/>
        <dsp:cNvSpPr/>
      </dsp:nvSpPr>
      <dsp:spPr>
        <a:xfrm>
          <a:off x="548638" y="373740"/>
          <a:ext cx="4132863" cy="747869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93622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What are the causes of oral and esophageal infections and their treatment?</a:t>
          </a:r>
        </a:p>
      </dsp:txBody>
      <dsp:txXfrm>
        <a:off x="548638" y="373740"/>
        <a:ext cx="4132863" cy="747869"/>
      </dsp:txXfrm>
    </dsp:sp>
    <dsp:sp modelId="{DC6C88DE-9336-4919-94ED-E928FA598B93}">
      <dsp:nvSpPr>
        <dsp:cNvPr id="0" name=""/>
        <dsp:cNvSpPr/>
      </dsp:nvSpPr>
      <dsp:spPr>
        <a:xfrm>
          <a:off x="81220" y="280256"/>
          <a:ext cx="934837" cy="9348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2456D81-8838-471C-A841-5A5EBA449808}">
      <dsp:nvSpPr>
        <dsp:cNvPr id="0" name=""/>
        <dsp:cNvSpPr/>
      </dsp:nvSpPr>
      <dsp:spPr>
        <a:xfrm>
          <a:off x="977409" y="1495739"/>
          <a:ext cx="3704092" cy="747869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13333"/>
                <a:satMod val="103000"/>
                <a:lumMod val="102000"/>
                <a:tint val="94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13333"/>
                <a:satMod val="110000"/>
                <a:lumMod val="100000"/>
                <a:shade val="10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1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93622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What are causes and management of acute diarrhea?</a:t>
          </a:r>
        </a:p>
      </dsp:txBody>
      <dsp:txXfrm>
        <a:off x="977409" y="1495739"/>
        <a:ext cx="3704092" cy="747869"/>
      </dsp:txXfrm>
    </dsp:sp>
    <dsp:sp modelId="{F44DD17E-D70D-4D85-B6E9-86CA0616BFEE}">
      <dsp:nvSpPr>
        <dsp:cNvPr id="0" name=""/>
        <dsp:cNvSpPr/>
      </dsp:nvSpPr>
      <dsp:spPr>
        <a:xfrm>
          <a:off x="509991" y="1402255"/>
          <a:ext cx="934837" cy="9348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hueOff val="0"/>
              <a:satOff val="0"/>
              <a:lumOff val="0"/>
              <a:alphaOff val="-13333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0822C68-B00F-4D89-8E02-1B450C1C4A63}">
      <dsp:nvSpPr>
        <dsp:cNvPr id="0" name=""/>
        <dsp:cNvSpPr/>
      </dsp:nvSpPr>
      <dsp:spPr>
        <a:xfrm>
          <a:off x="977409" y="2617738"/>
          <a:ext cx="3704092" cy="747869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26667"/>
                <a:satMod val="103000"/>
                <a:lumMod val="102000"/>
                <a:tint val="94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26667"/>
                <a:satMod val="110000"/>
                <a:lumMod val="100000"/>
                <a:shade val="10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2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93622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What are causes and management of persistent diarrhea?</a:t>
          </a:r>
        </a:p>
      </dsp:txBody>
      <dsp:txXfrm>
        <a:off x="977409" y="2617738"/>
        <a:ext cx="3704092" cy="747869"/>
      </dsp:txXfrm>
    </dsp:sp>
    <dsp:sp modelId="{37CAA699-AAD0-4A85-8486-EE89C7D3F8C4}">
      <dsp:nvSpPr>
        <dsp:cNvPr id="0" name=""/>
        <dsp:cNvSpPr/>
      </dsp:nvSpPr>
      <dsp:spPr>
        <a:xfrm>
          <a:off x="509991" y="2524254"/>
          <a:ext cx="934837" cy="9348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hueOff val="0"/>
              <a:satOff val="0"/>
              <a:lumOff val="0"/>
              <a:alphaOff val="-26667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F51767C-B43A-4BFD-813A-C3A9A8C1B41B}">
      <dsp:nvSpPr>
        <dsp:cNvPr id="0" name=""/>
        <dsp:cNvSpPr/>
      </dsp:nvSpPr>
      <dsp:spPr>
        <a:xfrm>
          <a:off x="548638" y="3739737"/>
          <a:ext cx="4132863" cy="747869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93622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What is the diagnosis and treatment for each of the GI OIs? </a:t>
          </a:r>
        </a:p>
      </dsp:txBody>
      <dsp:txXfrm>
        <a:off x="548638" y="3739737"/>
        <a:ext cx="4132863" cy="747869"/>
      </dsp:txXfrm>
    </dsp:sp>
    <dsp:sp modelId="{344C7EC8-EB71-408D-A9FF-9B36061BBDBB}">
      <dsp:nvSpPr>
        <dsp:cNvPr id="0" name=""/>
        <dsp:cNvSpPr/>
      </dsp:nvSpPr>
      <dsp:spPr>
        <a:xfrm>
          <a:off x="81220" y="3646253"/>
          <a:ext cx="934837" cy="9348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5DDE66-55D9-4E86-B214-452B79D42594}">
      <dsp:nvSpPr>
        <dsp:cNvPr id="0" name=""/>
        <dsp:cNvSpPr/>
      </dsp:nvSpPr>
      <dsp:spPr>
        <a:xfrm>
          <a:off x="-5148064" y="-788601"/>
          <a:ext cx="6130699" cy="6130699"/>
        </a:xfrm>
        <a:prstGeom prst="blockArc">
          <a:avLst>
            <a:gd name="adj1" fmla="val 18900000"/>
            <a:gd name="adj2" fmla="val 2700000"/>
            <a:gd name="adj3" fmla="val 352"/>
          </a:avLst>
        </a:prstGeom>
        <a:noFill/>
        <a:ln w="127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99906A-DBB5-4C0B-8C94-ADF38A31E955}">
      <dsp:nvSpPr>
        <dsp:cNvPr id="0" name=""/>
        <dsp:cNvSpPr/>
      </dsp:nvSpPr>
      <dsp:spPr>
        <a:xfrm>
          <a:off x="632025" y="455349"/>
          <a:ext cx="4526402" cy="91069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2868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Which cancers are AIDs defining cancers?</a:t>
          </a:r>
        </a:p>
      </dsp:txBody>
      <dsp:txXfrm>
        <a:off x="632025" y="455349"/>
        <a:ext cx="4526402" cy="910699"/>
      </dsp:txXfrm>
    </dsp:sp>
    <dsp:sp modelId="{D6953152-4C3E-4199-A0A1-630CE350445B}">
      <dsp:nvSpPr>
        <dsp:cNvPr id="0" name=""/>
        <dsp:cNvSpPr/>
      </dsp:nvSpPr>
      <dsp:spPr>
        <a:xfrm>
          <a:off x="62838" y="341512"/>
          <a:ext cx="1138374" cy="11383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C6D3D78-9153-4715-9B39-E61CAF5E07F2}">
      <dsp:nvSpPr>
        <dsp:cNvPr id="0" name=""/>
        <dsp:cNvSpPr/>
      </dsp:nvSpPr>
      <dsp:spPr>
        <a:xfrm>
          <a:off x="963064" y="1821398"/>
          <a:ext cx="4195363" cy="91069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2868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What other cancers are associated with HIV?</a:t>
          </a:r>
        </a:p>
      </dsp:txBody>
      <dsp:txXfrm>
        <a:off x="963064" y="1821398"/>
        <a:ext cx="4195363" cy="910699"/>
      </dsp:txXfrm>
    </dsp:sp>
    <dsp:sp modelId="{FAA12084-9322-405B-9FBA-388BE78A8884}">
      <dsp:nvSpPr>
        <dsp:cNvPr id="0" name=""/>
        <dsp:cNvSpPr/>
      </dsp:nvSpPr>
      <dsp:spPr>
        <a:xfrm>
          <a:off x="393877" y="1707561"/>
          <a:ext cx="1138374" cy="11383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0A0424E-67EE-4116-A01C-DD43422216A6}">
      <dsp:nvSpPr>
        <dsp:cNvPr id="0" name=""/>
        <dsp:cNvSpPr/>
      </dsp:nvSpPr>
      <dsp:spPr>
        <a:xfrm>
          <a:off x="632025" y="3187447"/>
          <a:ext cx="4526402" cy="91069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2868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What are the recommendations for screening for cervical cancer in HIV positive women?</a:t>
          </a:r>
        </a:p>
      </dsp:txBody>
      <dsp:txXfrm>
        <a:off x="632025" y="3187447"/>
        <a:ext cx="4526402" cy="910699"/>
      </dsp:txXfrm>
    </dsp:sp>
    <dsp:sp modelId="{FD695E4C-676C-45F4-906D-3D773AF59F15}">
      <dsp:nvSpPr>
        <dsp:cNvPr id="0" name=""/>
        <dsp:cNvSpPr/>
      </dsp:nvSpPr>
      <dsp:spPr>
        <a:xfrm>
          <a:off x="62838" y="3073610"/>
          <a:ext cx="1138374" cy="11383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6DC29D-EB8F-44AD-BA39-E23E98042CBC}">
      <dsp:nvSpPr>
        <dsp:cNvPr id="0" name=""/>
        <dsp:cNvSpPr/>
      </dsp:nvSpPr>
      <dsp:spPr>
        <a:xfrm>
          <a:off x="0" y="384091"/>
          <a:ext cx="5971590" cy="59587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Advanced HIV: </a:t>
          </a:r>
          <a:r>
            <a:rPr lang="en-US" sz="1500" kern="1200" dirty="0"/>
            <a:t>CD4 &lt; 200 or WHO stage 3 or 4 and all children &lt; 5yo</a:t>
          </a:r>
        </a:p>
      </dsp:txBody>
      <dsp:txXfrm>
        <a:off x="29088" y="413179"/>
        <a:ext cx="5913414" cy="537701"/>
      </dsp:txXfrm>
    </dsp:sp>
    <dsp:sp modelId="{B22BA501-59CE-4F66-BD83-473DEE2F7CE2}">
      <dsp:nvSpPr>
        <dsp:cNvPr id="0" name=""/>
        <dsp:cNvSpPr/>
      </dsp:nvSpPr>
      <dsp:spPr>
        <a:xfrm>
          <a:off x="0" y="1023169"/>
          <a:ext cx="5971590" cy="59587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Severely immunocompromised: </a:t>
          </a:r>
          <a:r>
            <a:rPr lang="en-US" sz="1500" kern="1200" dirty="0"/>
            <a:t>CD4 &lt; 50</a:t>
          </a:r>
        </a:p>
      </dsp:txBody>
      <dsp:txXfrm>
        <a:off x="29088" y="1052257"/>
        <a:ext cx="5913414" cy="537701"/>
      </dsp:txXfrm>
    </dsp:sp>
    <dsp:sp modelId="{799AEA2E-41C9-4764-A736-49B2CF3C4B08}">
      <dsp:nvSpPr>
        <dsp:cNvPr id="0" name=""/>
        <dsp:cNvSpPr/>
      </dsp:nvSpPr>
      <dsp:spPr>
        <a:xfrm>
          <a:off x="0" y="1662246"/>
          <a:ext cx="5971590" cy="59587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Seriously ill adult/adolescent</a:t>
          </a:r>
          <a:r>
            <a:rPr lang="en-US" sz="1500" kern="1200" dirty="0"/>
            <a:t>: altered mental status, BP &lt; 90/60, RR ≥ 30, HR ≥ 120 or unable to walk, can consider T ≥ 39 with headache or seizures</a:t>
          </a:r>
        </a:p>
      </dsp:txBody>
      <dsp:txXfrm>
        <a:off x="29088" y="1691334"/>
        <a:ext cx="5913414" cy="537701"/>
      </dsp:txXfrm>
    </dsp:sp>
    <dsp:sp modelId="{07CBBE80-3ECC-4090-93ED-FC44561AA9F3}">
      <dsp:nvSpPr>
        <dsp:cNvPr id="0" name=""/>
        <dsp:cNvSpPr/>
      </dsp:nvSpPr>
      <dsp:spPr>
        <a:xfrm>
          <a:off x="0" y="2301324"/>
          <a:ext cx="5971590" cy="59587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Seriously ill child</a:t>
          </a:r>
          <a:r>
            <a:rPr lang="en-US" sz="1500" kern="1200" dirty="0"/>
            <a:t>: lethargy, unconscious, convulsions, unable to drink, repeated vomiting.  Can consider T ≥ 39 with tachycardia or tachypnea</a:t>
          </a:r>
        </a:p>
      </dsp:txBody>
      <dsp:txXfrm>
        <a:off x="29088" y="2330412"/>
        <a:ext cx="5913414" cy="537701"/>
      </dsp:txXfrm>
    </dsp:sp>
    <dsp:sp modelId="{615E9213-CAE2-47BE-B701-9374CC5D603E}">
      <dsp:nvSpPr>
        <dsp:cNvPr id="0" name=""/>
        <dsp:cNvSpPr/>
      </dsp:nvSpPr>
      <dsp:spPr>
        <a:xfrm>
          <a:off x="0" y="2940401"/>
          <a:ext cx="5971590" cy="59587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Unstable</a:t>
          </a:r>
          <a:r>
            <a:rPr lang="en-US" sz="1500" kern="1200" dirty="0"/>
            <a:t>: On ART &gt; 1 year and any of the following</a:t>
          </a:r>
        </a:p>
      </dsp:txBody>
      <dsp:txXfrm>
        <a:off x="29088" y="2969489"/>
        <a:ext cx="5913414" cy="537701"/>
      </dsp:txXfrm>
    </dsp:sp>
    <dsp:sp modelId="{FFC52C16-CC79-4FE2-AE28-0A900162C62E}">
      <dsp:nvSpPr>
        <dsp:cNvPr id="0" name=""/>
        <dsp:cNvSpPr/>
      </dsp:nvSpPr>
      <dsp:spPr>
        <a:xfrm>
          <a:off x="0" y="3536278"/>
          <a:ext cx="5971590" cy="543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9598" tIns="19050" rIns="106680" bIns="1905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/>
            <a:t>Not virally suppressed, CD4 &lt; 200, adverse drug reaction requiring ongoing monitoring, pregnant, breastfeeding, active opportunistic infection, substance abuse, mental illness, co-morbid conditions requiring frequent follow, up non-adherent with ART,</a:t>
          </a:r>
        </a:p>
      </dsp:txBody>
      <dsp:txXfrm>
        <a:off x="0" y="3536278"/>
        <a:ext cx="5971590" cy="543375"/>
      </dsp:txXfrm>
    </dsp:sp>
    <dsp:sp modelId="{59006ED1-CE95-4E21-A7D1-0825D7BF62DC}">
      <dsp:nvSpPr>
        <dsp:cNvPr id="0" name=""/>
        <dsp:cNvSpPr/>
      </dsp:nvSpPr>
      <dsp:spPr>
        <a:xfrm>
          <a:off x="0" y="4079653"/>
          <a:ext cx="5971590" cy="59587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Non-adherent</a:t>
          </a:r>
          <a:r>
            <a:rPr lang="en-US" sz="1500" kern="1200" dirty="0"/>
            <a:t>: ≥2 missed doses/month if on daily regimen, ≥4 missed doses/month if on BID regimens, missed medication pick ups</a:t>
          </a:r>
        </a:p>
      </dsp:txBody>
      <dsp:txXfrm>
        <a:off x="29088" y="4108741"/>
        <a:ext cx="5913414" cy="537701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A91C86-DC72-4F36-B56A-88B160A42344}">
      <dsp:nvSpPr>
        <dsp:cNvPr id="0" name=""/>
        <dsp:cNvSpPr/>
      </dsp:nvSpPr>
      <dsp:spPr>
        <a:xfrm>
          <a:off x="0" y="315901"/>
          <a:ext cx="4648084" cy="105534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Screening for AHD</a:t>
          </a:r>
        </a:p>
      </dsp:txBody>
      <dsp:txXfrm>
        <a:off x="51517" y="367418"/>
        <a:ext cx="4545050" cy="95230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AE7D64-69AE-43DF-AE92-C43A0E639AD4}">
      <dsp:nvSpPr>
        <dsp:cNvPr id="0" name=""/>
        <dsp:cNvSpPr/>
      </dsp:nvSpPr>
      <dsp:spPr>
        <a:xfrm>
          <a:off x="0" y="648099"/>
          <a:ext cx="5585656" cy="556152"/>
        </a:xfrm>
        <a:prstGeom prst="roundRect">
          <a:avLst/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How: CD4 count</a:t>
          </a:r>
        </a:p>
      </dsp:txBody>
      <dsp:txXfrm>
        <a:off x="27149" y="675248"/>
        <a:ext cx="5531358" cy="501854"/>
      </dsp:txXfrm>
    </dsp:sp>
    <dsp:sp modelId="{17C8307B-6A99-476E-B6EE-066DFC12BDA6}">
      <dsp:nvSpPr>
        <dsp:cNvPr id="0" name=""/>
        <dsp:cNvSpPr/>
      </dsp:nvSpPr>
      <dsp:spPr>
        <a:xfrm>
          <a:off x="0" y="1244571"/>
          <a:ext cx="5585656" cy="556152"/>
        </a:xfrm>
        <a:prstGeom prst="roundRect">
          <a:avLst/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477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80000"/>
                <a:hueOff val="0"/>
                <a:satOff val="0"/>
                <a:lumOff val="477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80000"/>
                <a:hueOff val="0"/>
                <a:satOff val="0"/>
                <a:lumOff val="477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When: At initiation of therapy, returning to care, switching therapy after treatment failure, develops WHO stage 3 or 4, HIV load &gt; 1000 copies</a:t>
          </a:r>
        </a:p>
      </dsp:txBody>
      <dsp:txXfrm>
        <a:off x="27149" y="1271720"/>
        <a:ext cx="5531358" cy="501854"/>
      </dsp:txXfrm>
    </dsp:sp>
    <dsp:sp modelId="{9064C541-580A-4EA3-A301-8087B48779EA}">
      <dsp:nvSpPr>
        <dsp:cNvPr id="0" name=""/>
        <dsp:cNvSpPr/>
      </dsp:nvSpPr>
      <dsp:spPr>
        <a:xfrm>
          <a:off x="0" y="1841043"/>
          <a:ext cx="5585656" cy="556152"/>
        </a:xfrm>
        <a:prstGeom prst="roundRect">
          <a:avLst/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954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80000"/>
                <a:hueOff val="0"/>
                <a:satOff val="0"/>
                <a:lumOff val="954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80000"/>
                <a:hueOff val="0"/>
                <a:satOff val="0"/>
                <a:lumOff val="954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How often: Repeat at 6 and 12 months</a:t>
          </a:r>
        </a:p>
      </dsp:txBody>
      <dsp:txXfrm>
        <a:off x="27149" y="1868192"/>
        <a:ext cx="5531358" cy="501854"/>
      </dsp:txXfrm>
    </dsp:sp>
    <dsp:sp modelId="{062E4401-DBEB-46FE-8E4C-E905C636CFAF}">
      <dsp:nvSpPr>
        <dsp:cNvPr id="0" name=""/>
        <dsp:cNvSpPr/>
      </dsp:nvSpPr>
      <dsp:spPr>
        <a:xfrm>
          <a:off x="0" y="2397196"/>
          <a:ext cx="5585656" cy="231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345" tIns="17780" rIns="99568" bIns="1778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/>
            <a:t>Annually if ≤ 350</a:t>
          </a:r>
          <a:endParaRPr lang="en-US" sz="1100" kern="1200" dirty="0"/>
        </a:p>
      </dsp:txBody>
      <dsp:txXfrm>
        <a:off x="0" y="2397196"/>
        <a:ext cx="5585656" cy="231840"/>
      </dsp:txXfrm>
    </dsp:sp>
    <dsp:sp modelId="{8AAD653A-ED8F-4641-82A7-1EE6CE4F824E}">
      <dsp:nvSpPr>
        <dsp:cNvPr id="0" name=""/>
        <dsp:cNvSpPr/>
      </dsp:nvSpPr>
      <dsp:spPr>
        <a:xfrm>
          <a:off x="0" y="2629036"/>
          <a:ext cx="5585656" cy="556152"/>
        </a:xfrm>
        <a:prstGeom prst="roundRect">
          <a:avLst/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1431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80000"/>
                <a:hueOff val="0"/>
                <a:satOff val="0"/>
                <a:lumOff val="1431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80000"/>
                <a:hueOff val="0"/>
                <a:satOff val="0"/>
                <a:lumOff val="1431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Discontinue after 2 consecutive CD4 counts &gt; 350</a:t>
          </a:r>
        </a:p>
      </dsp:txBody>
      <dsp:txXfrm>
        <a:off x="27149" y="2656185"/>
        <a:ext cx="5531358" cy="501854"/>
      </dsp:txXfrm>
    </dsp:sp>
    <dsp:sp modelId="{C673D32B-5297-456B-A8DB-682387F1175E}">
      <dsp:nvSpPr>
        <dsp:cNvPr id="0" name=""/>
        <dsp:cNvSpPr/>
      </dsp:nvSpPr>
      <dsp:spPr>
        <a:xfrm>
          <a:off x="0" y="3225508"/>
          <a:ext cx="5585656" cy="556152"/>
        </a:xfrm>
        <a:prstGeom prst="roundRect">
          <a:avLst/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1909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80000"/>
                <a:hueOff val="0"/>
                <a:satOff val="0"/>
                <a:lumOff val="1909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80000"/>
                <a:hueOff val="0"/>
                <a:satOff val="0"/>
                <a:lumOff val="1909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All children &lt; 5 years old should have a CD4 count every 6 months</a:t>
          </a:r>
        </a:p>
      </dsp:txBody>
      <dsp:txXfrm>
        <a:off x="27149" y="3252657"/>
        <a:ext cx="5531358" cy="501854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CCA8EF-052D-4BF5-BCFB-33B051B1F67A}">
      <dsp:nvSpPr>
        <dsp:cNvPr id="0" name=""/>
        <dsp:cNvSpPr/>
      </dsp:nvSpPr>
      <dsp:spPr>
        <a:xfrm>
          <a:off x="-2941880" y="-456012"/>
          <a:ext cx="3531863" cy="3531863"/>
        </a:xfrm>
        <a:prstGeom prst="blockArc">
          <a:avLst>
            <a:gd name="adj1" fmla="val 18900000"/>
            <a:gd name="adj2" fmla="val 2700000"/>
            <a:gd name="adj3" fmla="val 612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F8C12E-896B-423C-AE0A-F809B83FD26A}">
      <dsp:nvSpPr>
        <dsp:cNvPr id="0" name=""/>
        <dsp:cNvSpPr/>
      </dsp:nvSpPr>
      <dsp:spPr>
        <a:xfrm>
          <a:off x="481591" y="374270"/>
          <a:ext cx="4097609" cy="74843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94071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What opportunistic infections are screened for in AHD?</a:t>
          </a:r>
        </a:p>
      </dsp:txBody>
      <dsp:txXfrm>
        <a:off x="481591" y="374270"/>
        <a:ext cx="4097609" cy="748435"/>
      </dsp:txXfrm>
    </dsp:sp>
    <dsp:sp modelId="{0AFAA8BF-101F-435B-AABE-D175E3CFE5E3}">
      <dsp:nvSpPr>
        <dsp:cNvPr id="0" name=""/>
        <dsp:cNvSpPr/>
      </dsp:nvSpPr>
      <dsp:spPr>
        <a:xfrm>
          <a:off x="13819" y="280715"/>
          <a:ext cx="935544" cy="935544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E52AE74-A110-437A-8989-9095A203EDDF}">
      <dsp:nvSpPr>
        <dsp:cNvPr id="0" name=""/>
        <dsp:cNvSpPr/>
      </dsp:nvSpPr>
      <dsp:spPr>
        <a:xfrm>
          <a:off x="481591" y="1497133"/>
          <a:ext cx="4097609" cy="74843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94071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How are those infections screened for?</a:t>
          </a:r>
        </a:p>
      </dsp:txBody>
      <dsp:txXfrm>
        <a:off x="481591" y="1497133"/>
        <a:ext cx="4097609" cy="748435"/>
      </dsp:txXfrm>
    </dsp:sp>
    <dsp:sp modelId="{C2767E86-6164-4DC2-8D36-3206838B6009}">
      <dsp:nvSpPr>
        <dsp:cNvPr id="0" name=""/>
        <dsp:cNvSpPr/>
      </dsp:nvSpPr>
      <dsp:spPr>
        <a:xfrm>
          <a:off x="13819" y="1403578"/>
          <a:ext cx="935544" cy="935544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832A86-524D-45D9-947B-DF4E89E76358}">
      <dsp:nvSpPr>
        <dsp:cNvPr id="0" name=""/>
        <dsp:cNvSpPr/>
      </dsp:nvSpPr>
      <dsp:spPr>
        <a:xfrm>
          <a:off x="0" y="3609"/>
          <a:ext cx="4559425" cy="83422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Cryptococcal meningitis</a:t>
          </a:r>
        </a:p>
      </dsp:txBody>
      <dsp:txXfrm>
        <a:off x="40724" y="44333"/>
        <a:ext cx="4477977" cy="752780"/>
      </dsp:txXfrm>
    </dsp:sp>
    <dsp:sp modelId="{AB31EE4A-D2AF-480F-BF38-5DFF362DE537}">
      <dsp:nvSpPr>
        <dsp:cNvPr id="0" name=""/>
        <dsp:cNvSpPr/>
      </dsp:nvSpPr>
      <dsp:spPr>
        <a:xfrm>
          <a:off x="0" y="837837"/>
          <a:ext cx="4559425" cy="782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62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Rapid blood, plasma or serum cryptococcal antigen test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CrAg, CAT</a:t>
          </a:r>
        </a:p>
      </dsp:txBody>
      <dsp:txXfrm>
        <a:off x="0" y="837837"/>
        <a:ext cx="4559425" cy="782460"/>
      </dsp:txXfrm>
    </dsp:sp>
    <dsp:sp modelId="{D9C3203C-183F-4A0D-81ED-C7168E160C3A}">
      <dsp:nvSpPr>
        <dsp:cNvPr id="0" name=""/>
        <dsp:cNvSpPr/>
      </dsp:nvSpPr>
      <dsp:spPr>
        <a:xfrm>
          <a:off x="0" y="1620297"/>
          <a:ext cx="4559425" cy="83422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Tuberculosis screening with all of the following</a:t>
          </a:r>
        </a:p>
      </dsp:txBody>
      <dsp:txXfrm>
        <a:off x="40724" y="1661021"/>
        <a:ext cx="4477977" cy="752780"/>
      </dsp:txXfrm>
    </dsp:sp>
    <dsp:sp modelId="{8646A88C-0693-419A-B2A2-AEDABEE68279}">
      <dsp:nvSpPr>
        <dsp:cNvPr id="0" name=""/>
        <dsp:cNvSpPr/>
      </dsp:nvSpPr>
      <dsp:spPr>
        <a:xfrm>
          <a:off x="0" y="2454525"/>
          <a:ext cx="4559425" cy="15214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62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Lipoarabinomannan (LAM) test (CD4&lt;200 IP, CD4&lt;100 OP) sensitivity (37-56%) increases with severity of illness/specificity (95%)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Chest x-ray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Symptom review: cough, fever, weight loss, night sweats, chest pain, feeling unwell</a:t>
          </a:r>
        </a:p>
      </dsp:txBody>
      <dsp:txXfrm>
        <a:off x="0" y="2454525"/>
        <a:ext cx="4559425" cy="1521450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B067F2-25AC-43F0-8D79-D80FA2BE57EB}">
      <dsp:nvSpPr>
        <dsp:cNvPr id="0" name=""/>
        <dsp:cNvSpPr/>
      </dsp:nvSpPr>
      <dsp:spPr>
        <a:xfrm>
          <a:off x="0" y="253686"/>
          <a:ext cx="4982545" cy="55692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Cotrimoxazole (trimethoprim sulfamethoxazole) 960mg: bacterial infections, toxoplasmosis, PJP and parasitic infections</a:t>
          </a:r>
        </a:p>
      </dsp:txBody>
      <dsp:txXfrm>
        <a:off x="27187" y="280873"/>
        <a:ext cx="4928171" cy="502546"/>
      </dsp:txXfrm>
    </dsp:sp>
    <dsp:sp modelId="{BFF24695-E107-4E05-AF15-B481FB2E7FC6}">
      <dsp:nvSpPr>
        <dsp:cNvPr id="0" name=""/>
        <dsp:cNvSpPr/>
      </dsp:nvSpPr>
      <dsp:spPr>
        <a:xfrm>
          <a:off x="0" y="810606"/>
          <a:ext cx="4982545" cy="231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196" tIns="17780" rIns="99568" bIns="1778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/>
            <a:t>CD4 &lt; 350</a:t>
          </a:r>
        </a:p>
      </dsp:txBody>
      <dsp:txXfrm>
        <a:off x="0" y="810606"/>
        <a:ext cx="4982545" cy="231840"/>
      </dsp:txXfrm>
    </dsp:sp>
    <dsp:sp modelId="{962DD3FA-8F6D-430C-A42A-D1F531B840D6}">
      <dsp:nvSpPr>
        <dsp:cNvPr id="0" name=""/>
        <dsp:cNvSpPr/>
      </dsp:nvSpPr>
      <dsp:spPr>
        <a:xfrm>
          <a:off x="0" y="1042446"/>
          <a:ext cx="4982545" cy="55692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Fluconazole 100mg daily prophylaxis if CD4 &lt; 100 and Cryptococcal antigen screening not available</a:t>
          </a:r>
        </a:p>
      </dsp:txBody>
      <dsp:txXfrm>
        <a:off x="27187" y="1069633"/>
        <a:ext cx="4928171" cy="502546"/>
      </dsp:txXfrm>
    </dsp:sp>
    <dsp:sp modelId="{B1D898D8-72DF-41FE-9238-A57CE210E0B5}">
      <dsp:nvSpPr>
        <dsp:cNvPr id="0" name=""/>
        <dsp:cNvSpPr/>
      </dsp:nvSpPr>
      <dsp:spPr>
        <a:xfrm>
          <a:off x="0" y="1639686"/>
          <a:ext cx="4982545" cy="55692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Fluconazole pre-emptive treatment: Asymptomatic and Cryptococcal antigen positive with negative CSF</a:t>
          </a:r>
        </a:p>
      </dsp:txBody>
      <dsp:txXfrm>
        <a:off x="27187" y="1666873"/>
        <a:ext cx="4928171" cy="502546"/>
      </dsp:txXfrm>
    </dsp:sp>
    <dsp:sp modelId="{86667424-18E9-4E8B-B77B-F61A521F87DD}">
      <dsp:nvSpPr>
        <dsp:cNvPr id="0" name=""/>
        <dsp:cNvSpPr/>
      </dsp:nvSpPr>
      <dsp:spPr>
        <a:xfrm>
          <a:off x="0" y="2196606"/>
          <a:ext cx="4982545" cy="695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196" tIns="17780" rIns="99568" bIns="1778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/>
            <a:t>1200mg daily x2 weeks → 800mg x 8 weeks→ 200mg daily.  Minimum duration of 1 year, stop after CD4 &gt;200 in two consecutive tests six months apart 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>
              <a:hlinkClick xmlns:r="http://schemas.openxmlformats.org/officeDocument/2006/relationships" r:id="rId1" action="ppaction://hlinkfile"/>
            </a:rPr>
            <a:t>WHO</a:t>
          </a:r>
          <a:r>
            <a:rPr lang="en-US" sz="1100" kern="1200"/>
            <a:t> 800-1200mg x2 week → 400-800mg x 8 weeks → 200mg daily until CD4 &gt; 200 and suppression of viral load</a:t>
          </a:r>
        </a:p>
      </dsp:txBody>
      <dsp:txXfrm>
        <a:off x="0" y="2196606"/>
        <a:ext cx="4982545" cy="695520"/>
      </dsp:txXfrm>
    </dsp:sp>
    <dsp:sp modelId="{5A8DA4E6-16F8-4C93-A8D8-92382FAAF198}">
      <dsp:nvSpPr>
        <dsp:cNvPr id="0" name=""/>
        <dsp:cNvSpPr/>
      </dsp:nvSpPr>
      <dsp:spPr>
        <a:xfrm>
          <a:off x="0" y="2892126"/>
          <a:ext cx="4982545" cy="55692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Tuberculosis Prophylactic treatment</a:t>
          </a:r>
        </a:p>
      </dsp:txBody>
      <dsp:txXfrm>
        <a:off x="27187" y="2919313"/>
        <a:ext cx="4928171" cy="502546"/>
      </dsp:txXfrm>
    </dsp:sp>
    <dsp:sp modelId="{7A2F1647-3C00-40F6-96DA-48FFD0253CBA}">
      <dsp:nvSpPr>
        <dsp:cNvPr id="0" name=""/>
        <dsp:cNvSpPr/>
      </dsp:nvSpPr>
      <dsp:spPr>
        <a:xfrm>
          <a:off x="0" y="3449046"/>
          <a:ext cx="4982545" cy="9563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196" tIns="17780" rIns="99568" bIns="1778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/>
            <a:t>All patients with AHD 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/>
            <a:t>Given every three years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/>
            <a:t>Isoniazid 300mg + Pyridoxine 50mg x6 months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/>
            <a:t>Isoniazid 300mg + Rifampicin 300mg x3 months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/>
            <a:t>Isoniazid 15mg/kg weekly + Rifapentine weight based weekly x3 months</a:t>
          </a:r>
        </a:p>
      </dsp:txBody>
      <dsp:txXfrm>
        <a:off x="0" y="3449046"/>
        <a:ext cx="4982545" cy="9563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DA58DB-3223-4FA9-8589-3BB2B4BF68E5}">
      <dsp:nvSpPr>
        <dsp:cNvPr id="0" name=""/>
        <dsp:cNvSpPr/>
      </dsp:nvSpPr>
      <dsp:spPr>
        <a:xfrm>
          <a:off x="-4620140" y="-708330"/>
          <a:ext cx="5503469" cy="5503469"/>
        </a:xfrm>
        <a:prstGeom prst="blockArc">
          <a:avLst>
            <a:gd name="adj1" fmla="val 18900000"/>
            <a:gd name="adj2" fmla="val 2700000"/>
            <a:gd name="adj3" fmla="val 392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7E0EDB-C456-4222-8C43-79644FDF2F18}">
      <dsp:nvSpPr>
        <dsp:cNvPr id="0" name=""/>
        <dsp:cNvSpPr/>
      </dsp:nvSpPr>
      <dsp:spPr>
        <a:xfrm>
          <a:off x="329839" y="215211"/>
          <a:ext cx="3805089" cy="43025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1518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Advanced HIV</a:t>
          </a:r>
        </a:p>
      </dsp:txBody>
      <dsp:txXfrm>
        <a:off x="329839" y="215211"/>
        <a:ext cx="3805089" cy="430259"/>
      </dsp:txXfrm>
    </dsp:sp>
    <dsp:sp modelId="{55E2DB8A-7F53-4F69-B6D7-C5E2D0565A68}">
      <dsp:nvSpPr>
        <dsp:cNvPr id="0" name=""/>
        <dsp:cNvSpPr/>
      </dsp:nvSpPr>
      <dsp:spPr>
        <a:xfrm>
          <a:off x="60927" y="161428"/>
          <a:ext cx="537823" cy="5378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7B402C5-A660-4FE6-909F-50B5FEA96026}">
      <dsp:nvSpPr>
        <dsp:cNvPr id="0" name=""/>
        <dsp:cNvSpPr/>
      </dsp:nvSpPr>
      <dsp:spPr>
        <a:xfrm>
          <a:off x="683756" y="860518"/>
          <a:ext cx="3451171" cy="43025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1518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Severely immunocompromised</a:t>
          </a:r>
        </a:p>
      </dsp:txBody>
      <dsp:txXfrm>
        <a:off x="683756" y="860518"/>
        <a:ext cx="3451171" cy="430259"/>
      </dsp:txXfrm>
    </dsp:sp>
    <dsp:sp modelId="{C0503E5E-1CA6-4235-BFE9-8AC13750A1AB}">
      <dsp:nvSpPr>
        <dsp:cNvPr id="0" name=""/>
        <dsp:cNvSpPr/>
      </dsp:nvSpPr>
      <dsp:spPr>
        <a:xfrm>
          <a:off x="414844" y="806735"/>
          <a:ext cx="537823" cy="5378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0CBEE50-F705-4819-A47E-1F0177FA9929}">
      <dsp:nvSpPr>
        <dsp:cNvPr id="0" name=""/>
        <dsp:cNvSpPr/>
      </dsp:nvSpPr>
      <dsp:spPr>
        <a:xfrm>
          <a:off x="845594" y="1505825"/>
          <a:ext cx="3289333" cy="43025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1518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Seriously ill adult/adolescent</a:t>
          </a:r>
        </a:p>
      </dsp:txBody>
      <dsp:txXfrm>
        <a:off x="845594" y="1505825"/>
        <a:ext cx="3289333" cy="430259"/>
      </dsp:txXfrm>
    </dsp:sp>
    <dsp:sp modelId="{82CAB88B-5D42-4576-BCAB-5C5157353F5C}">
      <dsp:nvSpPr>
        <dsp:cNvPr id="0" name=""/>
        <dsp:cNvSpPr/>
      </dsp:nvSpPr>
      <dsp:spPr>
        <a:xfrm>
          <a:off x="576682" y="1452042"/>
          <a:ext cx="537823" cy="5378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6D576B0-8074-468B-AD92-6F8BB685B678}">
      <dsp:nvSpPr>
        <dsp:cNvPr id="0" name=""/>
        <dsp:cNvSpPr/>
      </dsp:nvSpPr>
      <dsp:spPr>
        <a:xfrm>
          <a:off x="845594" y="2150723"/>
          <a:ext cx="3289333" cy="43025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1518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Seriously ill child</a:t>
          </a:r>
        </a:p>
      </dsp:txBody>
      <dsp:txXfrm>
        <a:off x="845594" y="2150723"/>
        <a:ext cx="3289333" cy="430259"/>
      </dsp:txXfrm>
    </dsp:sp>
    <dsp:sp modelId="{79B25117-BD4C-4E6C-AF0C-CDDB32CF916D}">
      <dsp:nvSpPr>
        <dsp:cNvPr id="0" name=""/>
        <dsp:cNvSpPr/>
      </dsp:nvSpPr>
      <dsp:spPr>
        <a:xfrm>
          <a:off x="576682" y="2096941"/>
          <a:ext cx="537823" cy="5378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A5F130D-31C5-4253-9984-BF555BCDFFC7}">
      <dsp:nvSpPr>
        <dsp:cNvPr id="0" name=""/>
        <dsp:cNvSpPr/>
      </dsp:nvSpPr>
      <dsp:spPr>
        <a:xfrm>
          <a:off x="683756" y="2796030"/>
          <a:ext cx="3451171" cy="430259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1518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Unstable</a:t>
          </a:r>
        </a:p>
      </dsp:txBody>
      <dsp:txXfrm>
        <a:off x="683756" y="2796030"/>
        <a:ext cx="3451171" cy="430259"/>
      </dsp:txXfrm>
    </dsp:sp>
    <dsp:sp modelId="{91701A88-EB85-4C5E-8CA6-2D79888A40EF}">
      <dsp:nvSpPr>
        <dsp:cNvPr id="0" name=""/>
        <dsp:cNvSpPr/>
      </dsp:nvSpPr>
      <dsp:spPr>
        <a:xfrm>
          <a:off x="414844" y="2742248"/>
          <a:ext cx="537823" cy="5378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26CED90-E9B3-47FE-9270-AE9068AAAC9F}">
      <dsp:nvSpPr>
        <dsp:cNvPr id="0" name=""/>
        <dsp:cNvSpPr/>
      </dsp:nvSpPr>
      <dsp:spPr>
        <a:xfrm>
          <a:off x="329839" y="3441337"/>
          <a:ext cx="3805089" cy="43025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1518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Non-adherent</a:t>
          </a:r>
        </a:p>
      </dsp:txBody>
      <dsp:txXfrm>
        <a:off x="329839" y="3441337"/>
        <a:ext cx="3805089" cy="430259"/>
      </dsp:txXfrm>
    </dsp:sp>
    <dsp:sp modelId="{4D37F765-51AE-4D22-9BC2-5EBDA1666F8E}">
      <dsp:nvSpPr>
        <dsp:cNvPr id="0" name=""/>
        <dsp:cNvSpPr/>
      </dsp:nvSpPr>
      <dsp:spPr>
        <a:xfrm>
          <a:off x="60927" y="3387555"/>
          <a:ext cx="537823" cy="5378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D3FC84-C27C-4CEF-A2C8-24D34B906421}">
      <dsp:nvSpPr>
        <dsp:cNvPr id="0" name=""/>
        <dsp:cNvSpPr/>
      </dsp:nvSpPr>
      <dsp:spPr>
        <a:xfrm>
          <a:off x="0" y="0"/>
          <a:ext cx="5022110" cy="479700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Rapid Initiation</a:t>
          </a:r>
        </a:p>
      </dsp:txBody>
      <dsp:txXfrm>
        <a:off x="23417" y="23417"/>
        <a:ext cx="4975276" cy="432866"/>
      </dsp:txXfrm>
    </dsp:sp>
    <dsp:sp modelId="{D7CB28A9-A05E-4845-848A-164CC037D38E}">
      <dsp:nvSpPr>
        <dsp:cNvPr id="0" name=""/>
        <dsp:cNvSpPr/>
      </dsp:nvSpPr>
      <dsp:spPr>
        <a:xfrm>
          <a:off x="0" y="479917"/>
          <a:ext cx="5022110" cy="507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452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Within 7 days of diagnosis to screen, identify and treat opportunistic infections</a:t>
          </a:r>
        </a:p>
      </dsp:txBody>
      <dsp:txXfrm>
        <a:off x="0" y="479917"/>
        <a:ext cx="5022110" cy="507150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1CE0B5-B2FA-40F1-8B69-C4A66D0E547C}">
      <dsp:nvSpPr>
        <dsp:cNvPr id="0" name=""/>
        <dsp:cNvSpPr/>
      </dsp:nvSpPr>
      <dsp:spPr>
        <a:xfrm>
          <a:off x="0" y="59454"/>
          <a:ext cx="6176865" cy="503685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Delay</a:t>
          </a:r>
        </a:p>
      </dsp:txBody>
      <dsp:txXfrm>
        <a:off x="24588" y="84042"/>
        <a:ext cx="6127689" cy="454509"/>
      </dsp:txXfrm>
    </dsp:sp>
    <dsp:sp modelId="{032886C5-3B38-4B98-986F-1B268DE9A5E6}">
      <dsp:nvSpPr>
        <dsp:cNvPr id="0" name=""/>
        <dsp:cNvSpPr/>
      </dsp:nvSpPr>
      <dsp:spPr>
        <a:xfrm>
          <a:off x="0" y="561498"/>
          <a:ext cx="6176865" cy="12823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6115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2 weeks after starting </a:t>
          </a:r>
          <a:r>
            <a:rPr lang="en-US" sz="1600" kern="1200" dirty="0">
              <a:hlinkClick xmlns:r="http://schemas.openxmlformats.org/officeDocument/2006/relationships" r:id="" action="ppaction://hlinksldjump"/>
            </a:rPr>
            <a:t>antituberculosis treatment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2 weeks after starting </a:t>
          </a:r>
          <a:r>
            <a:rPr lang="en-US" sz="1600" kern="1200" dirty="0">
              <a:hlinkClick xmlns:r="http://schemas.openxmlformats.org/officeDocument/2006/relationships" r:id="" action="ppaction://hlinksldjump"/>
            </a:rPr>
            <a:t>pre-emptive</a:t>
          </a:r>
          <a:r>
            <a:rPr lang="en-US" sz="1600" kern="1200" dirty="0"/>
            <a:t> (asymptomatic, </a:t>
          </a:r>
          <a:r>
            <a:rPr lang="en-US" sz="1600" kern="1200" dirty="0" err="1"/>
            <a:t>CrAg</a:t>
          </a:r>
          <a:r>
            <a:rPr lang="en-US" sz="1600" kern="1200" dirty="0"/>
            <a:t> positive and CSF negative) or </a:t>
          </a:r>
          <a:r>
            <a:rPr lang="en-US" sz="1600" kern="1200" dirty="0">
              <a:hlinkClick xmlns:r="http://schemas.openxmlformats.org/officeDocument/2006/relationships" r:id="" action="ppaction://hlinksldjump"/>
            </a:rPr>
            <a:t>prophylactic</a:t>
          </a:r>
          <a:r>
            <a:rPr lang="en-US" sz="1600" kern="1200" dirty="0"/>
            <a:t> cryptococcal meningitis treatment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4-6 weeks </a:t>
          </a:r>
          <a:r>
            <a:rPr lang="en-US" sz="1600" kern="1200" dirty="0">
              <a:hlinkClick xmlns:r="http://schemas.openxmlformats.org/officeDocument/2006/relationships" r:id="rId1" action="ppaction://hlinkfile"/>
            </a:rPr>
            <a:t>(WHO) </a:t>
          </a:r>
          <a:r>
            <a:rPr lang="en-US" sz="1600" kern="1200" dirty="0"/>
            <a:t>or 8-10 weeks after starting </a:t>
          </a:r>
          <a:r>
            <a:rPr lang="en-US" sz="1600" kern="1200" dirty="0">
              <a:hlinkClick xmlns:r="http://schemas.openxmlformats.org/officeDocument/2006/relationships" r:id="" action="ppaction://hlinksldjump"/>
            </a:rPr>
            <a:t>cryptococcal meningitis </a:t>
          </a:r>
          <a:r>
            <a:rPr lang="en-US" sz="1600" kern="1200" dirty="0"/>
            <a:t>treatment</a:t>
          </a:r>
        </a:p>
      </dsp:txBody>
      <dsp:txXfrm>
        <a:off x="0" y="561498"/>
        <a:ext cx="6176865" cy="1282364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5394B8-05C2-433C-8CA9-2FDC162FED43}">
      <dsp:nvSpPr>
        <dsp:cNvPr id="0" name=""/>
        <dsp:cNvSpPr/>
      </dsp:nvSpPr>
      <dsp:spPr>
        <a:xfrm>
          <a:off x="0" y="247747"/>
          <a:ext cx="8160152" cy="59587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Insidious onset over 4 weeks  </a:t>
          </a:r>
        </a:p>
      </dsp:txBody>
      <dsp:txXfrm>
        <a:off x="29088" y="276835"/>
        <a:ext cx="8101976" cy="537701"/>
      </dsp:txXfrm>
    </dsp:sp>
    <dsp:sp modelId="{CB32F3B9-C070-42FA-8E37-AA8B26D5219B}">
      <dsp:nvSpPr>
        <dsp:cNvPr id="0" name=""/>
        <dsp:cNvSpPr/>
      </dsp:nvSpPr>
      <dsp:spPr>
        <a:xfrm>
          <a:off x="0" y="886824"/>
          <a:ext cx="8160152" cy="59587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Headache, fever, lethargy, memory loss, cranial nerve palsies, increased plantar reflex, rash, meningism, coma</a:t>
          </a:r>
        </a:p>
      </dsp:txBody>
      <dsp:txXfrm>
        <a:off x="29088" y="915912"/>
        <a:ext cx="8101976" cy="537701"/>
      </dsp:txXfrm>
    </dsp:sp>
    <dsp:sp modelId="{287D4873-E393-4484-B710-E6D97187E7C9}">
      <dsp:nvSpPr>
        <dsp:cNvPr id="0" name=""/>
        <dsp:cNvSpPr/>
      </dsp:nvSpPr>
      <dsp:spPr>
        <a:xfrm>
          <a:off x="0" y="1525901"/>
          <a:ext cx="8160152" cy="59587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Usually have a CD4 count &lt; 100</a:t>
          </a:r>
        </a:p>
      </dsp:txBody>
      <dsp:txXfrm>
        <a:off x="29088" y="1554989"/>
        <a:ext cx="8101976" cy="537701"/>
      </dsp:txXfrm>
    </dsp:sp>
    <dsp:sp modelId="{14EC8A39-948B-40A9-904A-EC7DBD8E084F}">
      <dsp:nvSpPr>
        <dsp:cNvPr id="0" name=""/>
        <dsp:cNvSpPr/>
      </dsp:nvSpPr>
      <dsp:spPr>
        <a:xfrm>
          <a:off x="0" y="2164979"/>
          <a:ext cx="8160152" cy="59587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Cryptococcal antigen positive and symptomatic or CSF positive</a:t>
          </a:r>
        </a:p>
      </dsp:txBody>
      <dsp:txXfrm>
        <a:off x="29088" y="2194067"/>
        <a:ext cx="8101976" cy="537701"/>
      </dsp:txXfrm>
    </dsp:sp>
    <dsp:sp modelId="{DC49E885-7BA6-42A0-9A66-6C798080AA10}">
      <dsp:nvSpPr>
        <dsp:cNvPr id="0" name=""/>
        <dsp:cNvSpPr/>
      </dsp:nvSpPr>
      <dsp:spPr>
        <a:xfrm>
          <a:off x="0" y="2804056"/>
          <a:ext cx="8160152" cy="59587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Induction, consolidation and maintenance antifungal treatment</a:t>
          </a:r>
        </a:p>
      </dsp:txBody>
      <dsp:txXfrm>
        <a:off x="29088" y="2833144"/>
        <a:ext cx="8101976" cy="537701"/>
      </dsp:txXfrm>
    </dsp:sp>
    <dsp:sp modelId="{A6316594-D430-488D-82F1-62F0B7E5D205}">
      <dsp:nvSpPr>
        <dsp:cNvPr id="0" name=""/>
        <dsp:cNvSpPr/>
      </dsp:nvSpPr>
      <dsp:spPr>
        <a:xfrm>
          <a:off x="0" y="3399933"/>
          <a:ext cx="8160152" cy="411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9085" tIns="19050" rIns="106680" bIns="1905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dirty="0">
              <a:solidFill>
                <a:schemeClr val="bg1"/>
              </a:solidFill>
            </a:rPr>
            <a:t>Fluconazole, Amphotericin B and Flucytosine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dirty="0">
              <a:solidFill>
                <a:schemeClr val="bg1"/>
              </a:solidFill>
            </a:rPr>
            <a:t>Steroids are contraindicated unless used by a specialist</a:t>
          </a:r>
        </a:p>
      </dsp:txBody>
      <dsp:txXfrm>
        <a:off x="0" y="3399933"/>
        <a:ext cx="8160152" cy="411412"/>
      </dsp:txXfrm>
    </dsp:sp>
    <dsp:sp modelId="{D76DC698-2602-4B68-B32F-F60A821C42F3}">
      <dsp:nvSpPr>
        <dsp:cNvPr id="0" name=""/>
        <dsp:cNvSpPr/>
      </dsp:nvSpPr>
      <dsp:spPr>
        <a:xfrm>
          <a:off x="0" y="3811346"/>
          <a:ext cx="8160152" cy="59587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Lumbar puncture with diagnosis and repeat early LP with opening pressures for raised ICP</a:t>
          </a:r>
        </a:p>
      </dsp:txBody>
      <dsp:txXfrm>
        <a:off x="29088" y="3840434"/>
        <a:ext cx="8101976" cy="537701"/>
      </dsp:txXfrm>
    </dsp:sp>
    <dsp:sp modelId="{AC8BF45F-60B4-4B1B-AF81-37C5F93D4D45}">
      <dsp:nvSpPr>
        <dsp:cNvPr id="0" name=""/>
        <dsp:cNvSpPr/>
      </dsp:nvSpPr>
      <dsp:spPr>
        <a:xfrm>
          <a:off x="0" y="4407223"/>
          <a:ext cx="8160152" cy="248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9085" tIns="19050" rIns="106680" bIns="1905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dirty="0">
              <a:solidFill>
                <a:schemeClr val="bg1"/>
              </a:solidFill>
            </a:rPr>
            <a:t>Repeated as needed by recurrence of signs or symptoms of ICP</a:t>
          </a:r>
        </a:p>
      </dsp:txBody>
      <dsp:txXfrm>
        <a:off x="0" y="4407223"/>
        <a:ext cx="8160152" cy="248400"/>
      </dsp:txXfrm>
    </dsp:sp>
    <dsp:sp modelId="{9909086A-044F-4D82-AFA4-F2438D147E6E}">
      <dsp:nvSpPr>
        <dsp:cNvPr id="0" name=""/>
        <dsp:cNvSpPr/>
      </dsp:nvSpPr>
      <dsp:spPr>
        <a:xfrm>
          <a:off x="0" y="4655623"/>
          <a:ext cx="8160152" cy="59587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Monitor and manage A.E. of medications</a:t>
          </a:r>
        </a:p>
      </dsp:txBody>
      <dsp:txXfrm>
        <a:off x="29088" y="4684711"/>
        <a:ext cx="8101976" cy="537701"/>
      </dsp:txXfrm>
    </dsp:sp>
    <dsp:sp modelId="{B799EC15-869D-47C1-AD37-C7199350C015}">
      <dsp:nvSpPr>
        <dsp:cNvPr id="0" name=""/>
        <dsp:cNvSpPr/>
      </dsp:nvSpPr>
      <dsp:spPr>
        <a:xfrm>
          <a:off x="0" y="5294700"/>
          <a:ext cx="8160152" cy="59587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Monitor treatment response clinically not with lab studies.  If there persistent/recurrent symptoms beyond 2 weeks, it’s likely due to inadequate amphotericin B will need to repeat LP and get CT head.</a:t>
          </a:r>
        </a:p>
      </dsp:txBody>
      <dsp:txXfrm>
        <a:off x="29088" y="5323788"/>
        <a:ext cx="8101976" cy="537701"/>
      </dsp:txXfrm>
    </dsp:sp>
    <dsp:sp modelId="{D490F790-8EFC-4E33-98E7-4516F66CCAC9}">
      <dsp:nvSpPr>
        <dsp:cNvPr id="0" name=""/>
        <dsp:cNvSpPr/>
      </dsp:nvSpPr>
      <dsp:spPr>
        <a:xfrm>
          <a:off x="0" y="5933778"/>
          <a:ext cx="8160152" cy="59587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Treat </a:t>
          </a:r>
          <a:r>
            <a:rPr lang="en-US" sz="1500" b="0" i="1" kern="1200" dirty="0">
              <a:hlinkClick xmlns:r="http://schemas.openxmlformats.org/officeDocument/2006/relationships" r:id="" action="ppaction://hlinksldjump"/>
            </a:rPr>
            <a:t>pre-emptively</a:t>
          </a:r>
          <a:r>
            <a:rPr lang="en-US" sz="1500" kern="1200" dirty="0"/>
            <a:t> in asymptomatic patient with a positive Cryptococcal antigen and negative CSF</a:t>
          </a:r>
        </a:p>
      </dsp:txBody>
      <dsp:txXfrm>
        <a:off x="29088" y="5962866"/>
        <a:ext cx="8101976" cy="537701"/>
      </dsp:txXfrm>
    </dsp:sp>
    <dsp:sp modelId="{2534923D-76DD-41C2-8410-A7374C6C8393}">
      <dsp:nvSpPr>
        <dsp:cNvPr id="0" name=""/>
        <dsp:cNvSpPr/>
      </dsp:nvSpPr>
      <dsp:spPr>
        <a:xfrm>
          <a:off x="0" y="6572855"/>
          <a:ext cx="8160152" cy="59587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Treat </a:t>
          </a:r>
          <a:r>
            <a:rPr lang="en-US" sz="1500" b="0" i="1" kern="1200" dirty="0">
              <a:hlinkClick xmlns:r="http://schemas.openxmlformats.org/officeDocument/2006/relationships" r:id="" action="ppaction://hlinksldjump"/>
            </a:rPr>
            <a:t>prophylactically</a:t>
          </a:r>
          <a:r>
            <a:rPr lang="en-US" sz="1500" kern="1200" dirty="0"/>
            <a:t> if CD4&lt;100 and </a:t>
          </a:r>
          <a:r>
            <a:rPr lang="en-US" sz="1500" kern="1200" dirty="0" err="1"/>
            <a:t>CrAg</a:t>
          </a:r>
          <a:r>
            <a:rPr lang="en-US" sz="1500" kern="1200" dirty="0"/>
            <a:t> testing is not available</a:t>
          </a:r>
        </a:p>
      </dsp:txBody>
      <dsp:txXfrm>
        <a:off x="29088" y="6601943"/>
        <a:ext cx="8101976" cy="537701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F47C0A-93C4-4273-844F-FF9E5837CDBC}">
      <dsp:nvSpPr>
        <dsp:cNvPr id="0" name=""/>
        <dsp:cNvSpPr/>
      </dsp:nvSpPr>
      <dsp:spPr>
        <a:xfrm>
          <a:off x="0" y="35985"/>
          <a:ext cx="5873061" cy="597248"/>
        </a:xfrm>
        <a:prstGeom prst="round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CMV, toxoplasmosis, HSV, JCV, EBV, VZV</a:t>
          </a:r>
        </a:p>
      </dsp:txBody>
      <dsp:txXfrm>
        <a:off x="29155" y="65140"/>
        <a:ext cx="5814751" cy="538938"/>
      </dsp:txXfrm>
    </dsp:sp>
    <dsp:sp modelId="{791B0AB1-3065-4D64-8221-F95B8860ACB3}">
      <dsp:nvSpPr>
        <dsp:cNvPr id="0" name=""/>
        <dsp:cNvSpPr/>
      </dsp:nvSpPr>
      <dsp:spPr>
        <a:xfrm>
          <a:off x="0" y="676433"/>
          <a:ext cx="5873061" cy="597248"/>
        </a:xfrm>
        <a:prstGeom prst="round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8000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800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8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CMV</a:t>
          </a:r>
          <a:r>
            <a:rPr lang="en-US" sz="1500" kern="1200" dirty="0"/>
            <a:t>, CD4&lt;100</a:t>
          </a:r>
        </a:p>
      </dsp:txBody>
      <dsp:txXfrm>
        <a:off x="29155" y="705588"/>
        <a:ext cx="5814751" cy="538938"/>
      </dsp:txXfrm>
    </dsp:sp>
    <dsp:sp modelId="{34478A82-1F56-48D0-9B99-C8ECAE1D4807}">
      <dsp:nvSpPr>
        <dsp:cNvPr id="0" name=""/>
        <dsp:cNvSpPr/>
      </dsp:nvSpPr>
      <dsp:spPr>
        <a:xfrm>
          <a:off x="0" y="1273682"/>
          <a:ext cx="5873061" cy="124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470" tIns="12700" rIns="71120" bIns="12700" numCol="1" spcCol="1270" anchor="t" anchorCtr="0">
          <a:noAutofit/>
        </a:bodyPr>
        <a:lstStyle/>
        <a:p>
          <a:pPr marL="57150" lvl="1" indent="-57150" algn="l" defTabSz="422275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950" b="1" kern="1200" dirty="0"/>
            <a:t>Retinitis</a:t>
          </a:r>
          <a:r>
            <a:rPr lang="en-US" sz="950" kern="1200" dirty="0"/>
            <a:t>: blurry/loss of central vision, blind spots, </a:t>
          </a:r>
          <a:r>
            <a:rPr lang="en-US" sz="950" i="1" kern="1200" dirty="0"/>
            <a:t>floaters, flashing lights.  </a:t>
          </a:r>
          <a:endParaRPr lang="en-US" sz="950" kern="1200" dirty="0"/>
        </a:p>
        <a:p>
          <a:pPr marL="57150" lvl="1" indent="-57150" algn="l" defTabSz="422275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950" b="1" kern="1200" dirty="0"/>
            <a:t>Encephalitis</a:t>
          </a:r>
          <a:r>
            <a:rPr lang="en-US" sz="950" kern="1200" dirty="0"/>
            <a:t>: confusion and lethargy, rapid progression to death.  All patients have CMV disease, usually retinitis.  Present with nystagmus, ataxia and cranial nerve palsies.</a:t>
          </a:r>
        </a:p>
        <a:p>
          <a:pPr marL="57150" lvl="1" indent="-57150" algn="l" defTabSz="422275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950" b="1" kern="1200" dirty="0"/>
            <a:t>Polyradiculopathy</a:t>
          </a:r>
          <a:r>
            <a:rPr lang="en-US" sz="950" kern="1200" dirty="0"/>
            <a:t>: ascending lower extremity weakness with diminished reflexes.  Can have urinary retention and fecal incontinence</a:t>
          </a:r>
        </a:p>
        <a:p>
          <a:pPr marL="114300" lvl="2" indent="-57150" algn="l" defTabSz="422275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950" b="1" kern="1200" dirty="0"/>
            <a:t>Induction</a:t>
          </a:r>
          <a:r>
            <a:rPr lang="en-US" sz="950" kern="1200" dirty="0"/>
            <a:t>: ganciclovir 5mg/kg IV bid x14-21 days OR Valganciclovir 900mg PO bid x21 days </a:t>
          </a:r>
        </a:p>
        <a:p>
          <a:pPr marL="114300" lvl="2" indent="-57150" algn="l" defTabSz="422275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950" b="1" kern="1200" dirty="0"/>
            <a:t>Post treatment suppression</a:t>
          </a:r>
          <a:r>
            <a:rPr lang="en-US" sz="950" kern="1200" dirty="0"/>
            <a:t>: Valganciclovir 900mg PO until CD4 &gt; 100 x6 months</a:t>
          </a:r>
        </a:p>
        <a:p>
          <a:pPr marL="114300" lvl="2" indent="-57150" algn="l" defTabSz="422275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950" kern="1200" dirty="0"/>
            <a:t>ART</a:t>
          </a:r>
        </a:p>
      </dsp:txBody>
      <dsp:txXfrm>
        <a:off x="0" y="1273682"/>
        <a:ext cx="5873061" cy="1242000"/>
      </dsp:txXfrm>
    </dsp:sp>
    <dsp:sp modelId="{1F4F0311-6B7A-4C2B-B84C-6D0E3496D580}">
      <dsp:nvSpPr>
        <dsp:cNvPr id="0" name=""/>
        <dsp:cNvSpPr/>
      </dsp:nvSpPr>
      <dsp:spPr>
        <a:xfrm>
          <a:off x="0" y="2515682"/>
          <a:ext cx="5873061" cy="597248"/>
        </a:xfrm>
        <a:prstGeom prst="round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16000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1600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16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Toxoplasmosis</a:t>
          </a:r>
          <a:r>
            <a:rPr lang="en-US" sz="1500" kern="1200" dirty="0"/>
            <a:t>: CD4&lt;100 not on prophylaxis and seropositive for T gondii by IgG or antigen in blood or CSF, ring enhancing lesions on brain</a:t>
          </a:r>
        </a:p>
      </dsp:txBody>
      <dsp:txXfrm>
        <a:off x="29155" y="2544837"/>
        <a:ext cx="5814751" cy="538938"/>
      </dsp:txXfrm>
    </dsp:sp>
    <dsp:sp modelId="{85507749-6635-46C9-AE9D-782421714F51}">
      <dsp:nvSpPr>
        <dsp:cNvPr id="0" name=""/>
        <dsp:cNvSpPr/>
      </dsp:nvSpPr>
      <dsp:spPr>
        <a:xfrm>
          <a:off x="0" y="3112930"/>
          <a:ext cx="5873061" cy="8073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470" tIns="12700" rIns="71120" bIns="12700" numCol="1" spcCol="1270" anchor="t" anchorCtr="0">
          <a:noAutofit/>
        </a:bodyPr>
        <a:lstStyle/>
        <a:p>
          <a:pPr marL="57150" lvl="1" indent="-57150" algn="l" defTabSz="422275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950" b="1" kern="1200" dirty="0"/>
            <a:t>Cerebritis</a:t>
          </a:r>
          <a:r>
            <a:rPr lang="en-US" sz="950" kern="1200" dirty="0"/>
            <a:t> with headache, fever, seizures</a:t>
          </a:r>
        </a:p>
        <a:p>
          <a:pPr marL="57150" lvl="1" indent="-57150" algn="l" defTabSz="422275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950" b="1" kern="1200" dirty="0"/>
            <a:t>Retinitis</a:t>
          </a:r>
          <a:r>
            <a:rPr lang="en-US" sz="950" kern="1200" dirty="0"/>
            <a:t> similar to CMV retinitis</a:t>
          </a:r>
        </a:p>
        <a:p>
          <a:pPr marL="114300" lvl="2" indent="-57150" algn="l" defTabSz="422275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950" kern="1200" dirty="0"/>
            <a:t>First line TMP/SMX 10mg/kg x6 weeks OR Pyrimethamine 75mg daily and sulfadiazine 1000mg QID x6weeks</a:t>
          </a:r>
        </a:p>
        <a:p>
          <a:pPr marL="114300" lvl="2" indent="-57150" algn="l" defTabSz="422275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950" kern="1200" dirty="0"/>
            <a:t>Secondary prophylaxis with Bactrim or Dapsone until CD4 persistently &gt;200 and images resolve on MRI</a:t>
          </a:r>
        </a:p>
        <a:p>
          <a:pPr marL="114300" lvl="2" indent="-57150" algn="l" defTabSz="422275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950" kern="1200" dirty="0"/>
            <a:t>ART</a:t>
          </a:r>
        </a:p>
      </dsp:txBody>
      <dsp:txXfrm>
        <a:off x="0" y="3112930"/>
        <a:ext cx="5873061" cy="807300"/>
      </dsp:txXfrm>
    </dsp:sp>
    <dsp:sp modelId="{BC877770-79E2-4BC9-A194-1F18D0821B59}">
      <dsp:nvSpPr>
        <dsp:cNvPr id="0" name=""/>
        <dsp:cNvSpPr/>
      </dsp:nvSpPr>
      <dsp:spPr>
        <a:xfrm>
          <a:off x="0" y="3920230"/>
          <a:ext cx="5873061" cy="597248"/>
        </a:xfrm>
        <a:prstGeom prst="round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24000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2400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4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HSV</a:t>
          </a:r>
        </a:p>
      </dsp:txBody>
      <dsp:txXfrm>
        <a:off x="29155" y="3949385"/>
        <a:ext cx="5814751" cy="538938"/>
      </dsp:txXfrm>
    </dsp:sp>
    <dsp:sp modelId="{26177F20-4B93-414B-9FBE-56283037E2F2}">
      <dsp:nvSpPr>
        <dsp:cNvPr id="0" name=""/>
        <dsp:cNvSpPr/>
      </dsp:nvSpPr>
      <dsp:spPr>
        <a:xfrm>
          <a:off x="0" y="4517479"/>
          <a:ext cx="5873061" cy="4579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470" tIns="12700" rIns="71120" bIns="12700" numCol="1" spcCol="1270" anchor="t" anchorCtr="0">
          <a:noAutofit/>
        </a:bodyPr>
        <a:lstStyle/>
        <a:p>
          <a:pPr marL="57150" lvl="1" indent="-57150" algn="l" defTabSz="422275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950" b="1" kern="1200" dirty="0"/>
            <a:t>Necrotizing encephalitis </a:t>
          </a:r>
          <a:r>
            <a:rPr lang="en-US" sz="950" kern="1200" dirty="0"/>
            <a:t>with headache, meningism, vomiting, lethargy, cerebellar symptoms, personality changes, fever</a:t>
          </a:r>
        </a:p>
        <a:p>
          <a:pPr marL="57150" lvl="1" indent="-57150" algn="l" defTabSz="422275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950" kern="1200" dirty="0"/>
            <a:t>Acyclovir 30mg/kg/day IV</a:t>
          </a:r>
        </a:p>
      </dsp:txBody>
      <dsp:txXfrm>
        <a:off x="0" y="4517479"/>
        <a:ext cx="5873061" cy="457987"/>
      </dsp:txXfrm>
    </dsp:sp>
    <dsp:sp modelId="{05E50B2A-7A43-4FA5-95ED-796DA6D62B83}">
      <dsp:nvSpPr>
        <dsp:cNvPr id="0" name=""/>
        <dsp:cNvSpPr/>
      </dsp:nvSpPr>
      <dsp:spPr>
        <a:xfrm>
          <a:off x="0" y="4975466"/>
          <a:ext cx="5873061" cy="597248"/>
        </a:xfrm>
        <a:prstGeom prst="round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32000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3200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32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JCV</a:t>
          </a:r>
          <a:r>
            <a:rPr lang="en-US" sz="1500" kern="1200" dirty="0"/>
            <a:t> CD4&lt;100 causing Progressive Multifocal Leukoencephalopathy, a demyelinating disease</a:t>
          </a:r>
        </a:p>
      </dsp:txBody>
      <dsp:txXfrm>
        <a:off x="29155" y="5004621"/>
        <a:ext cx="5814751" cy="538938"/>
      </dsp:txXfrm>
    </dsp:sp>
    <dsp:sp modelId="{831B5383-2E10-414A-801C-77C14DF9ADE6}">
      <dsp:nvSpPr>
        <dsp:cNvPr id="0" name=""/>
        <dsp:cNvSpPr/>
      </dsp:nvSpPr>
      <dsp:spPr>
        <a:xfrm>
          <a:off x="0" y="5572715"/>
          <a:ext cx="5873061" cy="326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470" tIns="12700" rIns="71120" bIns="12700" numCol="1" spcCol="1270" anchor="t" anchorCtr="0">
          <a:noAutofit/>
        </a:bodyPr>
        <a:lstStyle/>
        <a:p>
          <a:pPr marL="57150" lvl="1" indent="-57150" algn="l" defTabSz="422275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950" kern="1200" dirty="0"/>
            <a:t>Weakness, paralysis, vision loss, impaired speech, cognitive deterioration</a:t>
          </a:r>
        </a:p>
        <a:p>
          <a:pPr marL="57150" lvl="1" indent="-57150" algn="l" defTabSz="422275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950" kern="1200" dirty="0"/>
            <a:t>ART</a:t>
          </a:r>
        </a:p>
      </dsp:txBody>
      <dsp:txXfrm>
        <a:off x="0" y="5572715"/>
        <a:ext cx="5873061" cy="326025"/>
      </dsp:txXfrm>
    </dsp:sp>
    <dsp:sp modelId="{53B7C201-206B-45C2-96AA-F5D25294286B}">
      <dsp:nvSpPr>
        <dsp:cNvPr id="0" name=""/>
        <dsp:cNvSpPr/>
      </dsp:nvSpPr>
      <dsp:spPr>
        <a:xfrm>
          <a:off x="0" y="5898740"/>
          <a:ext cx="5873061" cy="597248"/>
        </a:xfrm>
        <a:prstGeom prst="round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HIV Associated Neuro-Cognitive Disorder</a:t>
          </a:r>
          <a:r>
            <a:rPr lang="en-US" sz="1500" kern="1200" dirty="0"/>
            <a:t>: HAND, HIV-associated dementia, HIV/AIDS encephalitis</a:t>
          </a:r>
        </a:p>
      </dsp:txBody>
      <dsp:txXfrm>
        <a:off x="29155" y="5927895"/>
        <a:ext cx="5814751" cy="538938"/>
      </dsp:txXfrm>
    </dsp:sp>
    <dsp:sp modelId="{70D4ACD3-AC63-4296-BC64-226E4520B8EC}">
      <dsp:nvSpPr>
        <dsp:cNvPr id="0" name=""/>
        <dsp:cNvSpPr/>
      </dsp:nvSpPr>
      <dsp:spPr>
        <a:xfrm>
          <a:off x="0" y="6495988"/>
          <a:ext cx="5873061" cy="326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470" tIns="12700" rIns="71120" bIns="12700" numCol="1" spcCol="1270" anchor="t" anchorCtr="0">
          <a:noAutofit/>
        </a:bodyPr>
        <a:lstStyle/>
        <a:p>
          <a:pPr marL="57150" lvl="1" indent="-57150" algn="l" defTabSz="422275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950" kern="1200" dirty="0"/>
            <a:t>Exact mechanism is unknown but may result from HIV infection of cells or inflammatory response to an infection</a:t>
          </a:r>
        </a:p>
        <a:p>
          <a:pPr marL="57150" lvl="1" indent="-57150" algn="l" defTabSz="422275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950" kern="1200" dirty="0"/>
            <a:t>ART with high CNS penetration</a:t>
          </a:r>
        </a:p>
      </dsp:txBody>
      <dsp:txXfrm>
        <a:off x="0" y="6495988"/>
        <a:ext cx="5873061" cy="326025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E031DC-F2D8-425B-BDA6-B7C1F0D05A2B}">
      <dsp:nvSpPr>
        <dsp:cNvPr id="0" name=""/>
        <dsp:cNvSpPr/>
      </dsp:nvSpPr>
      <dsp:spPr>
        <a:xfrm>
          <a:off x="0" y="8610"/>
          <a:ext cx="5144088" cy="715052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Leading cause of mortality in patients with HIV</a:t>
          </a:r>
        </a:p>
      </dsp:txBody>
      <dsp:txXfrm>
        <a:off x="34906" y="43516"/>
        <a:ext cx="5074276" cy="645240"/>
      </dsp:txXfrm>
    </dsp:sp>
    <dsp:sp modelId="{5CBB1718-9EC8-493A-9250-CF7DCA0F0CF8}">
      <dsp:nvSpPr>
        <dsp:cNvPr id="0" name=""/>
        <dsp:cNvSpPr/>
      </dsp:nvSpPr>
      <dsp:spPr>
        <a:xfrm>
          <a:off x="0" y="775503"/>
          <a:ext cx="5144088" cy="715052"/>
        </a:xfrm>
        <a:prstGeom prst="roundRect">
          <a:avLst/>
        </a:prstGeom>
        <a:gradFill rotWithShape="0">
          <a:gsLst>
            <a:gs pos="0">
              <a:schemeClr val="accent4">
                <a:hueOff val="1633482"/>
                <a:satOff val="-6796"/>
                <a:lumOff val="160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633482"/>
                <a:satOff val="-6796"/>
                <a:lumOff val="160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633482"/>
                <a:satOff val="-6796"/>
                <a:lumOff val="160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Non-specific symptoms, i.e. general unwellness, anemia, weight loss, without night sweats and fever</a:t>
          </a:r>
        </a:p>
      </dsp:txBody>
      <dsp:txXfrm>
        <a:off x="34906" y="810409"/>
        <a:ext cx="5074276" cy="645240"/>
      </dsp:txXfrm>
    </dsp:sp>
    <dsp:sp modelId="{6BFFF1FF-D849-4A3E-B74C-95518E79562E}">
      <dsp:nvSpPr>
        <dsp:cNvPr id="0" name=""/>
        <dsp:cNvSpPr/>
      </dsp:nvSpPr>
      <dsp:spPr>
        <a:xfrm>
          <a:off x="0" y="1542396"/>
          <a:ext cx="5144088" cy="715052"/>
        </a:xfrm>
        <a:prstGeom prst="roundRect">
          <a:avLst/>
        </a:prstGeom>
        <a:gradFill rotWithShape="0">
          <a:gsLst>
            <a:gs pos="0">
              <a:schemeClr val="accent4">
                <a:hueOff val="3266964"/>
                <a:satOff val="-13592"/>
                <a:lumOff val="320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266964"/>
                <a:satOff val="-13592"/>
                <a:lumOff val="320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266964"/>
                <a:satOff val="-13592"/>
                <a:lumOff val="320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Diagnosis is usually dependent on a high index of suspicion</a:t>
          </a:r>
        </a:p>
      </dsp:txBody>
      <dsp:txXfrm>
        <a:off x="34906" y="1577302"/>
        <a:ext cx="5074276" cy="645240"/>
      </dsp:txXfrm>
    </dsp:sp>
    <dsp:sp modelId="{DB80FD3B-C32E-4680-BB02-29C3BD2CF803}">
      <dsp:nvSpPr>
        <dsp:cNvPr id="0" name=""/>
        <dsp:cNvSpPr/>
      </dsp:nvSpPr>
      <dsp:spPr>
        <a:xfrm>
          <a:off x="0" y="2309289"/>
          <a:ext cx="5144088" cy="715052"/>
        </a:xfrm>
        <a:prstGeom prst="roundRect">
          <a:avLst/>
        </a:prstGeom>
        <a:gradFill rotWithShape="0">
          <a:gsLst>
            <a:gs pos="0">
              <a:schemeClr val="accent4">
                <a:hueOff val="4900445"/>
                <a:satOff val="-20388"/>
                <a:lumOff val="4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900445"/>
                <a:satOff val="-20388"/>
                <a:lumOff val="4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900445"/>
                <a:satOff val="-20388"/>
                <a:lumOff val="4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Screen all patient for TB</a:t>
          </a:r>
        </a:p>
      </dsp:txBody>
      <dsp:txXfrm>
        <a:off x="34906" y="2344195"/>
        <a:ext cx="5074276" cy="645240"/>
      </dsp:txXfrm>
    </dsp:sp>
    <dsp:sp modelId="{BF9A1FD5-6268-4361-B4DA-32972EF32997}">
      <dsp:nvSpPr>
        <dsp:cNvPr id="0" name=""/>
        <dsp:cNvSpPr/>
      </dsp:nvSpPr>
      <dsp:spPr>
        <a:xfrm>
          <a:off x="0" y="3076181"/>
          <a:ext cx="5144088" cy="715052"/>
        </a:xfrm>
        <a:prstGeom prst="roundRect">
          <a:avLst/>
        </a:prstGeom>
        <a:gradFill rotWithShape="0">
          <a:gsLst>
            <a:gs pos="0">
              <a:schemeClr val="accent4">
                <a:hueOff val="6533927"/>
                <a:satOff val="-27185"/>
                <a:lumOff val="640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533927"/>
                <a:satOff val="-27185"/>
                <a:lumOff val="640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533927"/>
                <a:satOff val="-27185"/>
                <a:lumOff val="640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Diagnostic: Gene Xpert is first line</a:t>
          </a:r>
        </a:p>
      </dsp:txBody>
      <dsp:txXfrm>
        <a:off x="34906" y="3111087"/>
        <a:ext cx="5074276" cy="645240"/>
      </dsp:txXfrm>
    </dsp:sp>
    <dsp:sp modelId="{6E3B5DF0-52CC-401C-98CB-3DFF3C41DF7B}">
      <dsp:nvSpPr>
        <dsp:cNvPr id="0" name=""/>
        <dsp:cNvSpPr/>
      </dsp:nvSpPr>
      <dsp:spPr>
        <a:xfrm>
          <a:off x="0" y="3791234"/>
          <a:ext cx="5144088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325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Sputum smear/culture if gene expert is not available</a:t>
          </a:r>
        </a:p>
      </dsp:txBody>
      <dsp:txXfrm>
        <a:off x="0" y="3791234"/>
        <a:ext cx="5144088" cy="298080"/>
      </dsp:txXfrm>
    </dsp:sp>
    <dsp:sp modelId="{6DDD70BF-DAB6-4056-97BD-0A6DA820D5C0}">
      <dsp:nvSpPr>
        <dsp:cNvPr id="0" name=""/>
        <dsp:cNvSpPr/>
      </dsp:nvSpPr>
      <dsp:spPr>
        <a:xfrm>
          <a:off x="0" y="4089314"/>
          <a:ext cx="5144088" cy="715052"/>
        </a:xfrm>
        <a:prstGeom prst="roundRect">
          <a:avLst/>
        </a:prstGeom>
        <a:gradFill rotWithShape="0">
          <a:gsLst>
            <a:gs pos="0">
              <a:schemeClr val="accent4">
                <a:hueOff val="8167408"/>
                <a:satOff val="-33981"/>
                <a:lumOff val="80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8167408"/>
                <a:satOff val="-33981"/>
                <a:lumOff val="80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8167408"/>
                <a:satOff val="-33981"/>
                <a:lumOff val="80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All HIV infected patients should receive prophylactic therapy</a:t>
          </a:r>
        </a:p>
      </dsp:txBody>
      <dsp:txXfrm>
        <a:off x="34906" y="4124220"/>
        <a:ext cx="5074276" cy="645240"/>
      </dsp:txXfrm>
    </dsp:sp>
    <dsp:sp modelId="{A2489102-CC2F-45B0-8BA4-E20B30894075}">
      <dsp:nvSpPr>
        <dsp:cNvPr id="0" name=""/>
        <dsp:cNvSpPr/>
      </dsp:nvSpPr>
      <dsp:spPr>
        <a:xfrm>
          <a:off x="0" y="4856207"/>
          <a:ext cx="5144088" cy="715052"/>
        </a:xfrm>
        <a:prstGeom prst="roundRect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Start ART two weeks after starting treatment for active TB</a:t>
          </a:r>
        </a:p>
      </dsp:txBody>
      <dsp:txXfrm>
        <a:off x="34906" y="4891113"/>
        <a:ext cx="5074276" cy="645240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4225EE-CD74-4912-A15B-7B40EEAFDF94}">
      <dsp:nvSpPr>
        <dsp:cNvPr id="0" name=""/>
        <dsp:cNvSpPr/>
      </dsp:nvSpPr>
      <dsp:spPr>
        <a:xfrm>
          <a:off x="0" y="100336"/>
          <a:ext cx="3589656" cy="107932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TB treatment</a:t>
          </a:r>
        </a:p>
      </dsp:txBody>
      <dsp:txXfrm>
        <a:off x="52688" y="153024"/>
        <a:ext cx="3484280" cy="973949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7A95D6-8009-4208-A988-B64108409B97}">
      <dsp:nvSpPr>
        <dsp:cNvPr id="0" name=""/>
        <dsp:cNvSpPr/>
      </dsp:nvSpPr>
      <dsp:spPr>
        <a:xfrm>
          <a:off x="-4754082" y="-728693"/>
          <a:ext cx="5662583" cy="5662583"/>
        </a:xfrm>
        <a:prstGeom prst="blockArc">
          <a:avLst>
            <a:gd name="adj1" fmla="val 18900000"/>
            <a:gd name="adj2" fmla="val 2700000"/>
            <a:gd name="adj3" fmla="val 381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6EA536-3BDD-414C-9B21-AF86131DABE0}">
      <dsp:nvSpPr>
        <dsp:cNvPr id="0" name=""/>
        <dsp:cNvSpPr/>
      </dsp:nvSpPr>
      <dsp:spPr>
        <a:xfrm>
          <a:off x="475802" y="323295"/>
          <a:ext cx="3339030" cy="646927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13499" tIns="83820" rIns="83820" bIns="8382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Rifampin </a:t>
          </a:r>
        </a:p>
      </dsp:txBody>
      <dsp:txXfrm>
        <a:off x="475802" y="323295"/>
        <a:ext cx="3339030" cy="646927"/>
      </dsp:txXfrm>
    </dsp:sp>
    <dsp:sp modelId="{D94CC53D-22B5-4E69-9DCE-7349B88D5A29}">
      <dsp:nvSpPr>
        <dsp:cNvPr id="0" name=""/>
        <dsp:cNvSpPr/>
      </dsp:nvSpPr>
      <dsp:spPr>
        <a:xfrm>
          <a:off x="71472" y="242429"/>
          <a:ext cx="808659" cy="808659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C9FE417-7410-4B42-B8C0-13FD12B095FE}">
      <dsp:nvSpPr>
        <dsp:cNvPr id="0" name=""/>
        <dsp:cNvSpPr/>
      </dsp:nvSpPr>
      <dsp:spPr>
        <a:xfrm>
          <a:off x="846700" y="1293854"/>
          <a:ext cx="2968131" cy="646927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13499" tIns="83820" rIns="83820" bIns="8382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Isoniazid</a:t>
          </a:r>
        </a:p>
      </dsp:txBody>
      <dsp:txXfrm>
        <a:off x="846700" y="1293854"/>
        <a:ext cx="2968131" cy="646927"/>
      </dsp:txXfrm>
    </dsp:sp>
    <dsp:sp modelId="{41F63B3D-FD8C-4EEE-BCE9-5957222D61C7}">
      <dsp:nvSpPr>
        <dsp:cNvPr id="0" name=""/>
        <dsp:cNvSpPr/>
      </dsp:nvSpPr>
      <dsp:spPr>
        <a:xfrm>
          <a:off x="442370" y="1212988"/>
          <a:ext cx="808659" cy="808659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D0C0C2F-27E9-4512-814E-9F0567E97316}">
      <dsp:nvSpPr>
        <dsp:cNvPr id="0" name=""/>
        <dsp:cNvSpPr/>
      </dsp:nvSpPr>
      <dsp:spPr>
        <a:xfrm>
          <a:off x="846700" y="2264413"/>
          <a:ext cx="2968131" cy="646927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13499" tIns="83820" rIns="83820" bIns="8382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Pyrazinamide </a:t>
          </a:r>
        </a:p>
      </dsp:txBody>
      <dsp:txXfrm>
        <a:off x="846700" y="2264413"/>
        <a:ext cx="2968131" cy="646927"/>
      </dsp:txXfrm>
    </dsp:sp>
    <dsp:sp modelId="{6B34B9D0-7AC2-4EF2-9B10-CBF2ECD8E63E}">
      <dsp:nvSpPr>
        <dsp:cNvPr id="0" name=""/>
        <dsp:cNvSpPr/>
      </dsp:nvSpPr>
      <dsp:spPr>
        <a:xfrm>
          <a:off x="442370" y="2183548"/>
          <a:ext cx="808659" cy="808659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CB2AE56-28FF-46BC-8199-2992F7186609}">
      <dsp:nvSpPr>
        <dsp:cNvPr id="0" name=""/>
        <dsp:cNvSpPr/>
      </dsp:nvSpPr>
      <dsp:spPr>
        <a:xfrm>
          <a:off x="475802" y="3234973"/>
          <a:ext cx="3339030" cy="646927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13499" tIns="83820" rIns="83820" bIns="8382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Ethambutol</a:t>
          </a:r>
        </a:p>
      </dsp:txBody>
      <dsp:txXfrm>
        <a:off x="475802" y="3234973"/>
        <a:ext cx="3339030" cy="646927"/>
      </dsp:txXfrm>
    </dsp:sp>
    <dsp:sp modelId="{E2E6DC6A-9B9B-4E93-9D73-0672A579C818}">
      <dsp:nvSpPr>
        <dsp:cNvPr id="0" name=""/>
        <dsp:cNvSpPr/>
      </dsp:nvSpPr>
      <dsp:spPr>
        <a:xfrm>
          <a:off x="71472" y="3154107"/>
          <a:ext cx="808659" cy="808659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ED82A6-F384-43C5-85C5-8807AC662B2A}">
      <dsp:nvSpPr>
        <dsp:cNvPr id="0" name=""/>
        <dsp:cNvSpPr/>
      </dsp:nvSpPr>
      <dsp:spPr>
        <a:xfrm>
          <a:off x="0" y="262746"/>
          <a:ext cx="5747535" cy="1345164"/>
        </a:xfrm>
        <a:prstGeom prst="roundRect">
          <a:avLst/>
        </a:prstGeom>
        <a:gradFill rotWithShape="0">
          <a:gsLst>
            <a:gs pos="0">
              <a:schemeClr val="accent5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Severe bacterial infections</a:t>
          </a:r>
        </a:p>
      </dsp:txBody>
      <dsp:txXfrm>
        <a:off x="65665" y="328411"/>
        <a:ext cx="5616205" cy="1213834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267588-B6A2-454A-A32B-ED3C3E7A69BA}">
      <dsp:nvSpPr>
        <dsp:cNvPr id="0" name=""/>
        <dsp:cNvSpPr/>
      </dsp:nvSpPr>
      <dsp:spPr>
        <a:xfrm>
          <a:off x="0" y="121885"/>
          <a:ext cx="5908402" cy="1352520"/>
        </a:xfrm>
        <a:prstGeom prst="roundRect">
          <a:avLst/>
        </a:prstGeom>
        <a:gradFill rotWithShape="0">
          <a:gsLst>
            <a:gs pos="0">
              <a:schemeClr val="accent5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i="1" kern="1200" dirty="0">
              <a:solidFill>
                <a:schemeClr val="bg1"/>
              </a:solidFill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Prophylaxis</a:t>
          </a:r>
          <a:r>
            <a:rPr lang="en-US" sz="3400" i="1" kern="1200" dirty="0"/>
            <a:t> with trimethoprim-sulfamethoxazole if CD4&lt;350</a:t>
          </a:r>
        </a:p>
      </dsp:txBody>
      <dsp:txXfrm>
        <a:off x="66025" y="187910"/>
        <a:ext cx="5776352" cy="1220470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93EA8C-9FE7-4A51-BE29-7B6E123F3C6B}">
      <dsp:nvSpPr>
        <dsp:cNvPr id="0" name=""/>
        <dsp:cNvSpPr/>
      </dsp:nvSpPr>
      <dsp:spPr>
        <a:xfrm>
          <a:off x="0" y="60449"/>
          <a:ext cx="6627783" cy="35977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Pneumocystis Jiroveci Carinii</a:t>
          </a:r>
        </a:p>
      </dsp:txBody>
      <dsp:txXfrm>
        <a:off x="17563" y="78012"/>
        <a:ext cx="6592657" cy="324648"/>
      </dsp:txXfrm>
    </dsp:sp>
    <dsp:sp modelId="{C892CDED-AEA5-40EF-8FF0-1B261D41DA90}">
      <dsp:nvSpPr>
        <dsp:cNvPr id="0" name=""/>
        <dsp:cNvSpPr/>
      </dsp:nvSpPr>
      <dsp:spPr>
        <a:xfrm>
          <a:off x="0" y="420224"/>
          <a:ext cx="6627783" cy="1397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0432" tIns="19050" rIns="106680" bIns="1905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/>
            <a:t>CD4&lt;200, not on prophylaxis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dirty="0"/>
            <a:t>Fever, non-productive cough, progressive dyspnea, chills, chest pains, crackles, rhonchi, oral thrush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/>
            <a:t>CXR with bilateral symmetrical findings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dirty="0"/>
            <a:t>TMP-SMX  15mg-20/kg (TMP dosing) in divided doses for 21 days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dirty="0"/>
            <a:t>Adjuvant steroids with prednisolone 40mg bid x5 days, then 40mg x5 days then 20mg x11 days if PO2 less than 70mmHg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/>
            <a:t>Secondary prophylaxis until CD4&gt;350 for at least 2 years with a suppressed viral load</a:t>
          </a:r>
        </a:p>
      </dsp:txBody>
      <dsp:txXfrm>
        <a:off x="0" y="420224"/>
        <a:ext cx="6627783" cy="1397250"/>
      </dsp:txXfrm>
    </dsp:sp>
    <dsp:sp modelId="{5466808D-7119-458D-9FFA-DCEE471D95D8}">
      <dsp:nvSpPr>
        <dsp:cNvPr id="0" name=""/>
        <dsp:cNvSpPr/>
      </dsp:nvSpPr>
      <dsp:spPr>
        <a:xfrm>
          <a:off x="0" y="1817474"/>
          <a:ext cx="6627783" cy="35977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Histoplasmosis CD4&lt;100</a:t>
          </a:r>
        </a:p>
      </dsp:txBody>
      <dsp:txXfrm>
        <a:off x="17563" y="1835037"/>
        <a:ext cx="6592657" cy="324648"/>
      </dsp:txXfrm>
    </dsp:sp>
    <dsp:sp modelId="{4F337E23-03BA-4CC4-BDB4-834DD5002830}">
      <dsp:nvSpPr>
        <dsp:cNvPr id="0" name=""/>
        <dsp:cNvSpPr/>
      </dsp:nvSpPr>
      <dsp:spPr>
        <a:xfrm>
          <a:off x="0" y="2177249"/>
          <a:ext cx="6627783" cy="411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0432" tIns="19050" rIns="106680" bIns="1905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/>
            <a:t>Most endemic mycosis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/>
            <a:t>Amphotericin B, although itraconazole can be use in mild localized disease</a:t>
          </a:r>
        </a:p>
      </dsp:txBody>
      <dsp:txXfrm>
        <a:off x="0" y="2177249"/>
        <a:ext cx="6627783" cy="411412"/>
      </dsp:txXfrm>
    </dsp:sp>
    <dsp:sp modelId="{EA4B3CE0-22C5-4EA3-92B2-7EB5526E0725}">
      <dsp:nvSpPr>
        <dsp:cNvPr id="0" name=""/>
        <dsp:cNvSpPr/>
      </dsp:nvSpPr>
      <dsp:spPr>
        <a:xfrm>
          <a:off x="0" y="2588662"/>
          <a:ext cx="6627783" cy="35977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Aspergillosis </a:t>
          </a:r>
        </a:p>
      </dsp:txBody>
      <dsp:txXfrm>
        <a:off x="17563" y="2606225"/>
        <a:ext cx="6592657" cy="324648"/>
      </dsp:txXfrm>
    </dsp:sp>
    <dsp:sp modelId="{C5D04238-3E13-40D6-B248-1F43AA18D120}">
      <dsp:nvSpPr>
        <dsp:cNvPr id="0" name=""/>
        <dsp:cNvSpPr/>
      </dsp:nvSpPr>
      <dsp:spPr>
        <a:xfrm>
          <a:off x="0" y="2948437"/>
          <a:ext cx="6627783" cy="411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0432" tIns="19050" rIns="106680" bIns="1905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/>
            <a:t>CD4&lt;500 presenting as pneumonia, fungal ball fills post TB lung cavity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/>
            <a:t>Amphotericin B, Itraconazole or Vorizonazole</a:t>
          </a:r>
        </a:p>
      </dsp:txBody>
      <dsp:txXfrm>
        <a:off x="0" y="2948437"/>
        <a:ext cx="6627783" cy="411412"/>
      </dsp:txXfrm>
    </dsp:sp>
    <dsp:sp modelId="{3731CBC9-8ADD-49BF-8AD3-82240302F348}">
      <dsp:nvSpPr>
        <dsp:cNvPr id="0" name=""/>
        <dsp:cNvSpPr/>
      </dsp:nvSpPr>
      <dsp:spPr>
        <a:xfrm>
          <a:off x="0" y="3359849"/>
          <a:ext cx="6627783" cy="35977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Blastomycosis</a:t>
          </a:r>
        </a:p>
      </dsp:txBody>
      <dsp:txXfrm>
        <a:off x="17563" y="3377412"/>
        <a:ext cx="6592657" cy="324648"/>
      </dsp:txXfrm>
    </dsp:sp>
    <dsp:sp modelId="{22ED6F21-6AE0-48D5-8737-CC5E6A0D8A1E}">
      <dsp:nvSpPr>
        <dsp:cNvPr id="0" name=""/>
        <dsp:cNvSpPr/>
      </dsp:nvSpPr>
      <dsp:spPr>
        <a:xfrm>
          <a:off x="0" y="3719624"/>
          <a:ext cx="6627783" cy="411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0432" tIns="19050" rIns="106680" bIns="1905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/>
            <a:t>Pulmonary and possible skin involvement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/>
            <a:t>Itraconazole</a:t>
          </a:r>
        </a:p>
      </dsp:txBody>
      <dsp:txXfrm>
        <a:off x="0" y="3719624"/>
        <a:ext cx="6627783" cy="411412"/>
      </dsp:txXfrm>
    </dsp:sp>
    <dsp:sp modelId="{F986B201-5389-4930-A47E-0195D5369CC3}">
      <dsp:nvSpPr>
        <dsp:cNvPr id="0" name=""/>
        <dsp:cNvSpPr/>
      </dsp:nvSpPr>
      <dsp:spPr>
        <a:xfrm>
          <a:off x="0" y="4131037"/>
          <a:ext cx="6627783" cy="35977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Candida</a:t>
          </a:r>
        </a:p>
      </dsp:txBody>
      <dsp:txXfrm>
        <a:off x="17563" y="4148600"/>
        <a:ext cx="6592657" cy="324648"/>
      </dsp:txXfrm>
    </dsp:sp>
    <dsp:sp modelId="{9758D12F-4248-41DA-8687-63ED870B6FEB}">
      <dsp:nvSpPr>
        <dsp:cNvPr id="0" name=""/>
        <dsp:cNvSpPr/>
      </dsp:nvSpPr>
      <dsp:spPr>
        <a:xfrm>
          <a:off x="0" y="4490812"/>
          <a:ext cx="6627783" cy="248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0432" tIns="19050" rIns="106680" bIns="1905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/>
            <a:t>Can be present on sputum testing but it not a cause pneumonia so do not treat</a:t>
          </a:r>
        </a:p>
      </dsp:txBody>
      <dsp:txXfrm>
        <a:off x="0" y="4490812"/>
        <a:ext cx="6627783" cy="2484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BC0D8D-1B72-46DB-83AA-7C858A683C94}">
      <dsp:nvSpPr>
        <dsp:cNvPr id="0" name=""/>
        <dsp:cNvSpPr/>
      </dsp:nvSpPr>
      <dsp:spPr>
        <a:xfrm>
          <a:off x="-4919424" y="-753830"/>
          <a:ext cx="5858998" cy="5858998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12700" cap="flat" cmpd="sng" algn="ctr">
          <a:solidFill>
            <a:schemeClr val="accent5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D765F2-3363-4182-9233-2FCA97010155}">
      <dsp:nvSpPr>
        <dsp:cNvPr id="0" name=""/>
        <dsp:cNvSpPr/>
      </dsp:nvSpPr>
      <dsp:spPr>
        <a:xfrm>
          <a:off x="411090" y="271871"/>
          <a:ext cx="4084079" cy="544091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72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How should AHD be screened for?</a:t>
          </a:r>
        </a:p>
      </dsp:txBody>
      <dsp:txXfrm>
        <a:off x="411090" y="271871"/>
        <a:ext cx="4084079" cy="544091"/>
      </dsp:txXfrm>
    </dsp:sp>
    <dsp:sp modelId="{007529F8-0C3E-43F7-AEB5-4D4A175448C2}">
      <dsp:nvSpPr>
        <dsp:cNvPr id="0" name=""/>
        <dsp:cNvSpPr/>
      </dsp:nvSpPr>
      <dsp:spPr>
        <a:xfrm>
          <a:off x="71032" y="203860"/>
          <a:ext cx="680114" cy="6801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58AF351-E1DA-4A5B-9E60-CAC02B22986D}">
      <dsp:nvSpPr>
        <dsp:cNvPr id="0" name=""/>
        <dsp:cNvSpPr/>
      </dsp:nvSpPr>
      <dsp:spPr>
        <a:xfrm>
          <a:off x="800969" y="1087747"/>
          <a:ext cx="3694199" cy="544091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67816"/>
                <a:satOff val="1294"/>
                <a:lumOff val="57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67816"/>
                <a:satOff val="1294"/>
                <a:lumOff val="57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67816"/>
                <a:satOff val="1294"/>
                <a:lumOff val="57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72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When is AHD screening initiated?</a:t>
          </a:r>
        </a:p>
      </dsp:txBody>
      <dsp:txXfrm>
        <a:off x="800969" y="1087747"/>
        <a:ext cx="3694199" cy="544091"/>
      </dsp:txXfrm>
    </dsp:sp>
    <dsp:sp modelId="{6287A3BF-35D6-45B1-A92E-BCA6D0E61F35}">
      <dsp:nvSpPr>
        <dsp:cNvPr id="0" name=""/>
        <dsp:cNvSpPr/>
      </dsp:nvSpPr>
      <dsp:spPr>
        <a:xfrm>
          <a:off x="460912" y="1019736"/>
          <a:ext cx="680114" cy="6801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shade val="80000"/>
              <a:hueOff val="67816"/>
              <a:satOff val="1294"/>
              <a:lumOff val="571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F4E6DB3-D217-416A-A2FC-6F413ABD70F6}">
      <dsp:nvSpPr>
        <dsp:cNvPr id="0" name=""/>
        <dsp:cNvSpPr/>
      </dsp:nvSpPr>
      <dsp:spPr>
        <a:xfrm>
          <a:off x="920631" y="1903623"/>
          <a:ext cx="3574537" cy="544091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135632"/>
                <a:satOff val="2588"/>
                <a:lumOff val="114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135632"/>
                <a:satOff val="2588"/>
                <a:lumOff val="114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135632"/>
                <a:satOff val="2588"/>
                <a:lumOff val="114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72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How often should AHD be screened for?</a:t>
          </a:r>
        </a:p>
      </dsp:txBody>
      <dsp:txXfrm>
        <a:off x="920631" y="1903623"/>
        <a:ext cx="3574537" cy="544091"/>
      </dsp:txXfrm>
    </dsp:sp>
    <dsp:sp modelId="{7C73BC5C-9C17-4E9B-8571-829AD3A29786}">
      <dsp:nvSpPr>
        <dsp:cNvPr id="0" name=""/>
        <dsp:cNvSpPr/>
      </dsp:nvSpPr>
      <dsp:spPr>
        <a:xfrm>
          <a:off x="580574" y="1835611"/>
          <a:ext cx="680114" cy="6801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shade val="80000"/>
              <a:hueOff val="135632"/>
              <a:satOff val="2588"/>
              <a:lumOff val="1142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52CEA1F-150D-4793-AEED-1F3B9F950CD0}">
      <dsp:nvSpPr>
        <dsp:cNvPr id="0" name=""/>
        <dsp:cNvSpPr/>
      </dsp:nvSpPr>
      <dsp:spPr>
        <a:xfrm>
          <a:off x="800969" y="2719499"/>
          <a:ext cx="3694199" cy="544091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203448"/>
                <a:satOff val="3881"/>
                <a:lumOff val="171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203448"/>
                <a:satOff val="3881"/>
                <a:lumOff val="171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203448"/>
                <a:satOff val="3881"/>
                <a:lumOff val="171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72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When should AHD screening stop?</a:t>
          </a:r>
        </a:p>
      </dsp:txBody>
      <dsp:txXfrm>
        <a:off x="800969" y="2719499"/>
        <a:ext cx="3694199" cy="544091"/>
      </dsp:txXfrm>
    </dsp:sp>
    <dsp:sp modelId="{A6D9A296-A0F6-47CD-97FF-DABCDF3B325E}">
      <dsp:nvSpPr>
        <dsp:cNvPr id="0" name=""/>
        <dsp:cNvSpPr/>
      </dsp:nvSpPr>
      <dsp:spPr>
        <a:xfrm>
          <a:off x="460912" y="2651487"/>
          <a:ext cx="680114" cy="6801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shade val="80000"/>
              <a:hueOff val="203448"/>
              <a:satOff val="3881"/>
              <a:lumOff val="1714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001A2B2-3921-48F3-ABA9-B74AE9212D82}">
      <dsp:nvSpPr>
        <dsp:cNvPr id="0" name=""/>
        <dsp:cNvSpPr/>
      </dsp:nvSpPr>
      <dsp:spPr>
        <a:xfrm>
          <a:off x="411090" y="3535375"/>
          <a:ext cx="4084079" cy="544091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271263"/>
                <a:satOff val="5175"/>
                <a:lumOff val="2285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271263"/>
                <a:satOff val="5175"/>
                <a:lumOff val="2285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271263"/>
                <a:satOff val="5175"/>
                <a:lumOff val="2285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72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How often does screening occur for children &lt; 5 years old? </a:t>
          </a:r>
        </a:p>
      </dsp:txBody>
      <dsp:txXfrm>
        <a:off x="411090" y="3535375"/>
        <a:ext cx="4084079" cy="544091"/>
      </dsp:txXfrm>
    </dsp:sp>
    <dsp:sp modelId="{DAFCE5AA-DA81-4B69-953C-4677CEF4657E}">
      <dsp:nvSpPr>
        <dsp:cNvPr id="0" name=""/>
        <dsp:cNvSpPr/>
      </dsp:nvSpPr>
      <dsp:spPr>
        <a:xfrm>
          <a:off x="71032" y="3467363"/>
          <a:ext cx="680114" cy="6801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shade val="80000"/>
              <a:hueOff val="271263"/>
              <a:satOff val="5175"/>
              <a:lumOff val="2285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5CBADC-AD03-4A16-844A-725D7A01451C}">
      <dsp:nvSpPr>
        <dsp:cNvPr id="0" name=""/>
        <dsp:cNvSpPr/>
      </dsp:nvSpPr>
      <dsp:spPr>
        <a:xfrm>
          <a:off x="0" y="31055"/>
          <a:ext cx="5191367" cy="89505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Oral candidiasis</a:t>
          </a:r>
          <a:r>
            <a:rPr lang="en-US" sz="1600" kern="1200" dirty="0"/>
            <a:t>: often painful and on side and roof of mouth, less frequently on the tongue.</a:t>
          </a:r>
        </a:p>
      </dsp:txBody>
      <dsp:txXfrm>
        <a:off x="43693" y="74748"/>
        <a:ext cx="5103981" cy="807664"/>
      </dsp:txXfrm>
    </dsp:sp>
    <dsp:sp modelId="{DD02D183-14E4-4DAB-9C93-27ABFD4D1964}">
      <dsp:nvSpPr>
        <dsp:cNvPr id="0" name=""/>
        <dsp:cNvSpPr/>
      </dsp:nvSpPr>
      <dsp:spPr>
        <a:xfrm>
          <a:off x="0" y="926105"/>
          <a:ext cx="5191367" cy="264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826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dirty="0"/>
            <a:t>Nystatin 400,000-600,000u QID x7 days or fluconazole 200mg x7-14 days  </a:t>
          </a:r>
        </a:p>
      </dsp:txBody>
      <dsp:txXfrm>
        <a:off x="0" y="926105"/>
        <a:ext cx="5191367" cy="264960"/>
      </dsp:txXfrm>
    </dsp:sp>
    <dsp:sp modelId="{EA07498B-742F-4624-987E-C1B82AF558C5}">
      <dsp:nvSpPr>
        <dsp:cNvPr id="0" name=""/>
        <dsp:cNvSpPr/>
      </dsp:nvSpPr>
      <dsp:spPr>
        <a:xfrm>
          <a:off x="0" y="1191065"/>
          <a:ext cx="5191367" cy="89505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Esophageal candidiasis</a:t>
          </a:r>
          <a:r>
            <a:rPr lang="en-US" sz="1600" kern="1200" dirty="0"/>
            <a:t>: presents with dysphagia or odynophagia</a:t>
          </a:r>
        </a:p>
      </dsp:txBody>
      <dsp:txXfrm>
        <a:off x="43693" y="1234758"/>
        <a:ext cx="5103981" cy="807664"/>
      </dsp:txXfrm>
    </dsp:sp>
    <dsp:sp modelId="{A395F806-7067-44D5-A80E-8B28931BBAFB}">
      <dsp:nvSpPr>
        <dsp:cNvPr id="0" name=""/>
        <dsp:cNvSpPr/>
      </dsp:nvSpPr>
      <dsp:spPr>
        <a:xfrm>
          <a:off x="0" y="2086115"/>
          <a:ext cx="5191367" cy="264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826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/>
            <a:t>Fluconazole 200mg x14 days</a:t>
          </a:r>
        </a:p>
      </dsp:txBody>
      <dsp:txXfrm>
        <a:off x="0" y="2086115"/>
        <a:ext cx="5191367" cy="264960"/>
      </dsp:txXfrm>
    </dsp:sp>
    <dsp:sp modelId="{FB4B3470-573C-4A38-8813-DBB6C0966318}">
      <dsp:nvSpPr>
        <dsp:cNvPr id="0" name=""/>
        <dsp:cNvSpPr/>
      </dsp:nvSpPr>
      <dsp:spPr>
        <a:xfrm>
          <a:off x="0" y="2351075"/>
          <a:ext cx="5191367" cy="89505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HSV esophagitis</a:t>
          </a:r>
          <a:r>
            <a:rPr lang="en-US" sz="1600" kern="1200" dirty="0"/>
            <a:t>: oral blisters, esophageal/gastric ulcers</a:t>
          </a:r>
        </a:p>
      </dsp:txBody>
      <dsp:txXfrm>
        <a:off x="43693" y="2394768"/>
        <a:ext cx="5103981" cy="807664"/>
      </dsp:txXfrm>
    </dsp:sp>
    <dsp:sp modelId="{1F61B965-31D4-4651-8219-810501B4C766}">
      <dsp:nvSpPr>
        <dsp:cNvPr id="0" name=""/>
        <dsp:cNvSpPr/>
      </dsp:nvSpPr>
      <dsp:spPr>
        <a:xfrm>
          <a:off x="0" y="3246125"/>
          <a:ext cx="5191367" cy="380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826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dirty="0"/>
            <a:t>Mild acyclovir 400-800mg 4-5x/day x10-14 days, Severe IV acyclovir 5-10mg/kg </a:t>
          </a:r>
          <a:r>
            <a:rPr lang="en-US" sz="1200" kern="1200" dirty="0" err="1"/>
            <a:t>tid</a:t>
          </a:r>
          <a:endParaRPr lang="en-US" sz="1200" kern="1200" dirty="0"/>
        </a:p>
      </dsp:txBody>
      <dsp:txXfrm>
        <a:off x="0" y="3246125"/>
        <a:ext cx="5191367" cy="380880"/>
      </dsp:txXfrm>
    </dsp:sp>
    <dsp:sp modelId="{ABDC11A0-7231-464C-A62F-668065B88AEB}">
      <dsp:nvSpPr>
        <dsp:cNvPr id="0" name=""/>
        <dsp:cNvSpPr/>
      </dsp:nvSpPr>
      <dsp:spPr>
        <a:xfrm>
          <a:off x="0" y="3627005"/>
          <a:ext cx="5191367" cy="89505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CMV esophagitis</a:t>
          </a:r>
          <a:r>
            <a:rPr lang="en-US" sz="1600" kern="1200" dirty="0"/>
            <a:t>: more common than HSV and should be considered if patients do not respond to fluconazole or acyclovir.  Need an eye exam to evaluate for CMV retinitis.</a:t>
          </a:r>
        </a:p>
      </dsp:txBody>
      <dsp:txXfrm>
        <a:off x="43693" y="3670698"/>
        <a:ext cx="5103981" cy="807664"/>
      </dsp:txXfrm>
    </dsp:sp>
    <dsp:sp modelId="{3CC31879-D41E-4178-BF5B-7B44D3921BA0}">
      <dsp:nvSpPr>
        <dsp:cNvPr id="0" name=""/>
        <dsp:cNvSpPr/>
      </dsp:nvSpPr>
      <dsp:spPr>
        <a:xfrm>
          <a:off x="0" y="4522055"/>
          <a:ext cx="5191367" cy="380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826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/>
            <a:t>IV ganciclovir 5mg/kg bid x 21-42 days or until symptoms disappear OR Valganciclovir 900mg bid </a:t>
          </a:r>
        </a:p>
      </dsp:txBody>
      <dsp:txXfrm>
        <a:off x="0" y="4522055"/>
        <a:ext cx="5191367" cy="380880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8080A6-1E30-4F44-910B-9C280FFF3FCD}">
      <dsp:nvSpPr>
        <dsp:cNvPr id="0" name=""/>
        <dsp:cNvSpPr/>
      </dsp:nvSpPr>
      <dsp:spPr>
        <a:xfrm>
          <a:off x="0" y="666"/>
          <a:ext cx="4898572" cy="638472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556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50" kern="1200" dirty="0"/>
            <a:t>E coli, salmonella, shigella, cholera, campylobacter, C. </a:t>
          </a:r>
          <a:r>
            <a:rPr lang="en-US" sz="1250" kern="1200" dirty="0" err="1"/>
            <a:t>dif</a:t>
          </a:r>
          <a:r>
            <a:rPr lang="en-US" sz="1250" kern="1200" dirty="0"/>
            <a:t>, rotavirus, Norwalk, adenovirus, hepatitis viruses, giardia, entamoeba, medications, food poisoning</a:t>
          </a:r>
        </a:p>
      </dsp:txBody>
      <dsp:txXfrm>
        <a:off x="31168" y="31834"/>
        <a:ext cx="4836236" cy="576136"/>
      </dsp:txXfrm>
    </dsp:sp>
    <dsp:sp modelId="{8E3B998D-C576-44FC-82DB-E28F50A1225A}">
      <dsp:nvSpPr>
        <dsp:cNvPr id="0" name=""/>
        <dsp:cNvSpPr/>
      </dsp:nvSpPr>
      <dsp:spPr>
        <a:xfrm>
          <a:off x="0" y="653426"/>
          <a:ext cx="4898572" cy="638472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69857"/>
                <a:satOff val="-1251"/>
                <a:lumOff val="531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69857"/>
                <a:satOff val="-1251"/>
                <a:lumOff val="531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69857"/>
                <a:satOff val="-1251"/>
                <a:lumOff val="531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Rehydrate orally or if needed intravenously</a:t>
          </a:r>
        </a:p>
      </dsp:txBody>
      <dsp:txXfrm>
        <a:off x="31168" y="684594"/>
        <a:ext cx="4836236" cy="576136"/>
      </dsp:txXfrm>
    </dsp:sp>
    <dsp:sp modelId="{4CEAD462-FC5B-4E42-B723-9011D46F8E20}">
      <dsp:nvSpPr>
        <dsp:cNvPr id="0" name=""/>
        <dsp:cNvSpPr/>
      </dsp:nvSpPr>
      <dsp:spPr>
        <a:xfrm>
          <a:off x="0" y="1306186"/>
          <a:ext cx="4898572" cy="638472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139713"/>
                <a:satOff val="-2502"/>
                <a:lumOff val="1063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139713"/>
                <a:satOff val="-2502"/>
                <a:lumOff val="1063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139713"/>
                <a:satOff val="-2502"/>
                <a:lumOff val="1063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Stool studies x3 for WBC, gram stain, O&amp;P</a:t>
          </a:r>
        </a:p>
      </dsp:txBody>
      <dsp:txXfrm>
        <a:off x="31168" y="1337354"/>
        <a:ext cx="4836236" cy="576136"/>
      </dsp:txXfrm>
    </dsp:sp>
    <dsp:sp modelId="{B4AEBD15-DCFD-4286-B32B-3881F11AD754}">
      <dsp:nvSpPr>
        <dsp:cNvPr id="0" name=""/>
        <dsp:cNvSpPr/>
      </dsp:nvSpPr>
      <dsp:spPr>
        <a:xfrm>
          <a:off x="0" y="1958946"/>
          <a:ext cx="4898572" cy="638472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209570"/>
                <a:satOff val="-3754"/>
                <a:lumOff val="1595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209570"/>
                <a:satOff val="-3754"/>
                <a:lumOff val="1595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209570"/>
                <a:satOff val="-3754"/>
                <a:lumOff val="1595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Bacteria: Ciprofloxacin 500mg bid or nalidixic acid 500mg </a:t>
          </a:r>
          <a:r>
            <a:rPr lang="en-US" sz="1400" kern="1200" dirty="0" err="1"/>
            <a:t>qid</a:t>
          </a:r>
          <a:r>
            <a:rPr lang="en-US" sz="1400" kern="1200" dirty="0"/>
            <a:t> </a:t>
          </a:r>
        </a:p>
      </dsp:txBody>
      <dsp:txXfrm>
        <a:off x="31168" y="1990114"/>
        <a:ext cx="4836236" cy="576136"/>
      </dsp:txXfrm>
    </dsp:sp>
    <dsp:sp modelId="{6DF27529-A0EC-40AD-8F1E-C5B35005A37D}">
      <dsp:nvSpPr>
        <dsp:cNvPr id="0" name=""/>
        <dsp:cNvSpPr/>
      </dsp:nvSpPr>
      <dsp:spPr>
        <a:xfrm>
          <a:off x="0" y="2611706"/>
          <a:ext cx="4898572" cy="638472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279426"/>
                <a:satOff val="-5005"/>
                <a:lumOff val="2126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279426"/>
                <a:satOff val="-5005"/>
                <a:lumOff val="2126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279426"/>
                <a:satOff val="-5005"/>
                <a:lumOff val="2126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Giardia, entamoeba &amp; C. </a:t>
          </a:r>
          <a:r>
            <a:rPr lang="en-US" sz="1400" kern="1200" dirty="0" err="1"/>
            <a:t>dif</a:t>
          </a:r>
          <a:r>
            <a:rPr lang="en-US" sz="1400" kern="1200" dirty="0"/>
            <a:t>: Metronidazole 400mg </a:t>
          </a:r>
          <a:r>
            <a:rPr lang="en-US" sz="1400" kern="1200" dirty="0" err="1"/>
            <a:t>tid</a:t>
          </a:r>
          <a:r>
            <a:rPr lang="en-US" sz="1400" kern="1200" dirty="0"/>
            <a:t> x10-14 days</a:t>
          </a:r>
        </a:p>
      </dsp:txBody>
      <dsp:txXfrm>
        <a:off x="31168" y="2642874"/>
        <a:ext cx="4836236" cy="576136"/>
      </dsp:txXfrm>
    </dsp:sp>
    <dsp:sp modelId="{D41D6E8C-389C-4475-B15D-F9B9EFDF8BDB}">
      <dsp:nvSpPr>
        <dsp:cNvPr id="0" name=""/>
        <dsp:cNvSpPr/>
      </dsp:nvSpPr>
      <dsp:spPr>
        <a:xfrm>
          <a:off x="0" y="3264467"/>
          <a:ext cx="4898572" cy="638472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349283"/>
                <a:satOff val="-6256"/>
                <a:lumOff val="2658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349283"/>
                <a:satOff val="-6256"/>
                <a:lumOff val="2658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349283"/>
                <a:satOff val="-6256"/>
                <a:lumOff val="2658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Empiric: Cipro 500mg bid + metronidazole 400mg </a:t>
          </a:r>
          <a:r>
            <a:rPr lang="en-US" sz="1400" kern="1200" dirty="0" err="1"/>
            <a:t>tid</a:t>
          </a:r>
          <a:r>
            <a:rPr lang="en-US" sz="1400" kern="1200" dirty="0"/>
            <a:t> x7 days</a:t>
          </a:r>
        </a:p>
      </dsp:txBody>
      <dsp:txXfrm>
        <a:off x="31168" y="3295635"/>
        <a:ext cx="4836236" cy="576136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359453-41D6-4FC7-9A45-B983AB763E45}">
      <dsp:nvSpPr>
        <dsp:cNvPr id="0" name=""/>
        <dsp:cNvSpPr/>
      </dsp:nvSpPr>
      <dsp:spPr>
        <a:xfrm>
          <a:off x="0" y="549955"/>
          <a:ext cx="5833640" cy="33579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Often have wasting</a:t>
          </a:r>
        </a:p>
      </dsp:txBody>
      <dsp:txXfrm>
        <a:off x="16392" y="566347"/>
        <a:ext cx="5800856" cy="303006"/>
      </dsp:txXfrm>
    </dsp:sp>
    <dsp:sp modelId="{FD692A23-2D67-46A8-84DC-051DE1E4D2FD}">
      <dsp:nvSpPr>
        <dsp:cNvPr id="0" name=""/>
        <dsp:cNvSpPr/>
      </dsp:nvSpPr>
      <dsp:spPr>
        <a:xfrm>
          <a:off x="0" y="926065"/>
          <a:ext cx="5833640" cy="33579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Stool studies x3 for wbc, gram stain, O&amp;P</a:t>
          </a:r>
        </a:p>
      </dsp:txBody>
      <dsp:txXfrm>
        <a:off x="16392" y="942457"/>
        <a:ext cx="5800856" cy="303006"/>
      </dsp:txXfrm>
    </dsp:sp>
    <dsp:sp modelId="{021BA139-D0BA-447A-BD81-319CC14DC584}">
      <dsp:nvSpPr>
        <dsp:cNvPr id="0" name=""/>
        <dsp:cNvSpPr/>
      </dsp:nvSpPr>
      <dsp:spPr>
        <a:xfrm>
          <a:off x="0" y="1261855"/>
          <a:ext cx="5833640" cy="231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5218" tIns="17780" rIns="99568" bIns="1778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/>
            <a:t>Plus Ziehl-Neelsen for cryptospoidia, Isospora and cyclospora</a:t>
          </a:r>
        </a:p>
      </dsp:txBody>
      <dsp:txXfrm>
        <a:off x="0" y="1261855"/>
        <a:ext cx="5833640" cy="231840"/>
      </dsp:txXfrm>
    </dsp:sp>
    <dsp:sp modelId="{328CAD2C-59CF-4C23-A408-CB7677551462}">
      <dsp:nvSpPr>
        <dsp:cNvPr id="0" name=""/>
        <dsp:cNvSpPr/>
      </dsp:nvSpPr>
      <dsp:spPr>
        <a:xfrm>
          <a:off x="0" y="1493695"/>
          <a:ext cx="5833640" cy="33579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ART is the definitive treatment</a:t>
          </a:r>
        </a:p>
      </dsp:txBody>
      <dsp:txXfrm>
        <a:off x="16392" y="1510087"/>
        <a:ext cx="5800856" cy="303006"/>
      </dsp:txXfrm>
    </dsp:sp>
    <dsp:sp modelId="{A606BB33-3A4B-46B8-83A0-43EE2C606331}">
      <dsp:nvSpPr>
        <dsp:cNvPr id="0" name=""/>
        <dsp:cNvSpPr/>
      </dsp:nvSpPr>
      <dsp:spPr>
        <a:xfrm>
          <a:off x="0" y="1829485"/>
          <a:ext cx="5833640" cy="3767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5218" tIns="17780" rIns="99568" bIns="1778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/>
            <a:t>Oral or LR IV fluids, electrolyte correction, nutritional replacement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/>
            <a:t>Loperamide as needed</a:t>
          </a:r>
        </a:p>
      </dsp:txBody>
      <dsp:txXfrm>
        <a:off x="0" y="1829485"/>
        <a:ext cx="5833640" cy="376740"/>
      </dsp:txXfrm>
    </dsp:sp>
    <dsp:sp modelId="{FEB62D19-C8C1-47B0-9872-9B683236CA9E}">
      <dsp:nvSpPr>
        <dsp:cNvPr id="0" name=""/>
        <dsp:cNvSpPr/>
      </dsp:nvSpPr>
      <dsp:spPr>
        <a:xfrm>
          <a:off x="0" y="2206225"/>
          <a:ext cx="5833640" cy="33579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Empiric treatment: Cipro 500mg bid + metronidazole 400mg tid x7-10 days</a:t>
          </a:r>
        </a:p>
      </dsp:txBody>
      <dsp:txXfrm>
        <a:off x="16392" y="2222617"/>
        <a:ext cx="5800856" cy="303006"/>
      </dsp:txXfrm>
    </dsp:sp>
    <dsp:sp modelId="{B1DFC928-4E1E-45D8-BC49-9701020A151B}">
      <dsp:nvSpPr>
        <dsp:cNvPr id="0" name=""/>
        <dsp:cNvSpPr/>
      </dsp:nvSpPr>
      <dsp:spPr>
        <a:xfrm>
          <a:off x="0" y="2542015"/>
          <a:ext cx="5833640" cy="912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5218" tIns="17780" rIns="99568" bIns="1778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/>
            <a:t>If no response: TMP-SMX 960mg QID + metronidazole 800mg tid x10 days</a:t>
          </a:r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 dirty="0"/>
            <a:t>Treats </a:t>
          </a:r>
          <a:r>
            <a:rPr lang="en-US" sz="1100" kern="1200" dirty="0" err="1"/>
            <a:t>Cystoisospora</a:t>
          </a:r>
          <a:r>
            <a:rPr lang="en-US" sz="1100" kern="1200" dirty="0"/>
            <a:t>, Cyclospora, giardia, entamoeba and most bacteria</a:t>
          </a:r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 dirty="0"/>
            <a:t>If patient responds, consider extending TMP-SMX bid an additional 3 weeks to complete </a:t>
          </a:r>
          <a:r>
            <a:rPr lang="en-US" sz="1100" kern="1200" dirty="0" err="1"/>
            <a:t>Cystoisospora</a:t>
          </a:r>
          <a:r>
            <a:rPr lang="en-US" sz="1100" kern="1200" dirty="0"/>
            <a:t> treatment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/>
            <a:t>Still no response add albendazole 400mg bid x3 weeks to treat microsporidiosis</a:t>
          </a:r>
        </a:p>
      </dsp:txBody>
      <dsp:txXfrm>
        <a:off x="0" y="2542015"/>
        <a:ext cx="5833640" cy="912870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ED84F3-2251-42B4-93CF-D5713F966850}">
      <dsp:nvSpPr>
        <dsp:cNvPr id="0" name=""/>
        <dsp:cNvSpPr/>
      </dsp:nvSpPr>
      <dsp:spPr>
        <a:xfrm>
          <a:off x="0" y="112846"/>
          <a:ext cx="5552090" cy="1223235"/>
        </a:xfrm>
        <a:prstGeom prst="roundRect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/>
            <a:t>Persistent diarrhea</a:t>
          </a:r>
        </a:p>
      </dsp:txBody>
      <dsp:txXfrm>
        <a:off x="59713" y="172559"/>
        <a:ext cx="5432664" cy="1103809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E33F53-AE3C-45EA-8962-AF49EBCE6C91}">
      <dsp:nvSpPr>
        <dsp:cNvPr id="0" name=""/>
        <dsp:cNvSpPr/>
      </dsp:nvSpPr>
      <dsp:spPr>
        <a:xfrm>
          <a:off x="0" y="119628"/>
          <a:ext cx="5931589" cy="547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Cryptosporidiosis</a:t>
          </a:r>
          <a:r>
            <a:rPr lang="en-US" sz="1300" kern="1200" dirty="0"/>
            <a:t>: intracellular protozoan with fecal oral transmission, if CD4&gt;100 diarrhea can be self limited for 2-8 weeks.</a:t>
          </a:r>
        </a:p>
      </dsp:txBody>
      <dsp:txXfrm>
        <a:off x="26730" y="146358"/>
        <a:ext cx="5878129" cy="494100"/>
      </dsp:txXfrm>
    </dsp:sp>
    <dsp:sp modelId="{86A83D99-4C53-4566-A259-1D8373427B65}">
      <dsp:nvSpPr>
        <dsp:cNvPr id="0" name=""/>
        <dsp:cNvSpPr/>
      </dsp:nvSpPr>
      <dsp:spPr>
        <a:xfrm>
          <a:off x="0" y="667188"/>
          <a:ext cx="5931589" cy="6862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8328" tIns="16510" rIns="92456" bIns="165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000" kern="1200"/>
            <a:t>Diagnosed with modified ZN stain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000" kern="1200"/>
            <a:t>No proven effective treatment.  Need ART.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000" kern="1200"/>
            <a:t>Symptomatic treatment with loperamide, bismuth, aggressive rehydration, electrolyte replacement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000" kern="1200" dirty="0"/>
            <a:t>Consider Nitazoxanide 500mg bid for 2-4 weeks for refractory cases</a:t>
          </a:r>
        </a:p>
      </dsp:txBody>
      <dsp:txXfrm>
        <a:off x="0" y="667188"/>
        <a:ext cx="5931589" cy="686205"/>
      </dsp:txXfrm>
    </dsp:sp>
    <dsp:sp modelId="{4FAC8967-7391-43F9-994C-98B2A6CB0CDE}">
      <dsp:nvSpPr>
        <dsp:cNvPr id="0" name=""/>
        <dsp:cNvSpPr/>
      </dsp:nvSpPr>
      <dsp:spPr>
        <a:xfrm>
          <a:off x="0" y="1353393"/>
          <a:ext cx="5931589" cy="547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 err="1"/>
            <a:t>Cystoisosporiasis</a:t>
          </a:r>
          <a:r>
            <a:rPr lang="en-US" sz="1300" kern="1200" dirty="0"/>
            <a:t>: protozoan with fecal oral transmission</a:t>
          </a:r>
        </a:p>
      </dsp:txBody>
      <dsp:txXfrm>
        <a:off x="26730" y="1380123"/>
        <a:ext cx="5878129" cy="494100"/>
      </dsp:txXfrm>
    </dsp:sp>
    <dsp:sp modelId="{09C9782F-E896-4C6F-BF0E-F90F4A024F4A}">
      <dsp:nvSpPr>
        <dsp:cNvPr id="0" name=""/>
        <dsp:cNvSpPr/>
      </dsp:nvSpPr>
      <dsp:spPr>
        <a:xfrm>
          <a:off x="0" y="1900953"/>
          <a:ext cx="5931589" cy="5247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8328" tIns="16510" rIns="92456" bIns="165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000" kern="1200"/>
            <a:t>Diagnosed with modified ZN stain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000" kern="1200"/>
            <a:t>TMP-SMX 960mg QID x 10 days followed by BID x21 days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000" kern="1200"/>
            <a:t>If refractory continue treatment until immune reconstitution</a:t>
          </a:r>
        </a:p>
      </dsp:txBody>
      <dsp:txXfrm>
        <a:off x="0" y="1900953"/>
        <a:ext cx="5931589" cy="524745"/>
      </dsp:txXfrm>
    </dsp:sp>
    <dsp:sp modelId="{65BEFCD4-A326-48BA-9E8E-8237BB8171C2}">
      <dsp:nvSpPr>
        <dsp:cNvPr id="0" name=""/>
        <dsp:cNvSpPr/>
      </dsp:nvSpPr>
      <dsp:spPr>
        <a:xfrm>
          <a:off x="0" y="2425698"/>
          <a:ext cx="5931589" cy="547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 err="1"/>
            <a:t>Microspoidiosis</a:t>
          </a:r>
          <a:r>
            <a:rPr lang="en-US" sz="1300" kern="1200" dirty="0"/>
            <a:t>: water borne protozoan</a:t>
          </a:r>
        </a:p>
      </dsp:txBody>
      <dsp:txXfrm>
        <a:off x="26730" y="2452428"/>
        <a:ext cx="5878129" cy="494100"/>
      </dsp:txXfrm>
    </dsp:sp>
    <dsp:sp modelId="{8C007887-6DC4-47FC-81BA-6B80BA16D724}">
      <dsp:nvSpPr>
        <dsp:cNvPr id="0" name=""/>
        <dsp:cNvSpPr/>
      </dsp:nvSpPr>
      <dsp:spPr>
        <a:xfrm>
          <a:off x="0" y="2973258"/>
          <a:ext cx="5931589" cy="343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8328" tIns="16510" rIns="92456" bIns="165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000" kern="1200"/>
            <a:t>Diagnosed by modified trichome stain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000" kern="1200"/>
            <a:t>Albendazole 400mg bid x3 weeks</a:t>
          </a:r>
        </a:p>
      </dsp:txBody>
      <dsp:txXfrm>
        <a:off x="0" y="2973258"/>
        <a:ext cx="5931589" cy="343102"/>
      </dsp:txXfrm>
    </dsp:sp>
    <dsp:sp modelId="{B2DC1CF6-38A1-4492-A9AD-3B14AD7DBCA1}">
      <dsp:nvSpPr>
        <dsp:cNvPr id="0" name=""/>
        <dsp:cNvSpPr/>
      </dsp:nvSpPr>
      <dsp:spPr>
        <a:xfrm>
          <a:off x="0" y="3316360"/>
          <a:ext cx="5931589" cy="547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CMV colitis</a:t>
          </a:r>
          <a:r>
            <a:rPr lang="en-US" sz="1300" kern="1200" dirty="0"/>
            <a:t>: CD4&lt;50, extensive mucosal hemorrhage and perforation can be life threatening</a:t>
          </a:r>
        </a:p>
      </dsp:txBody>
      <dsp:txXfrm>
        <a:off x="26730" y="3343090"/>
        <a:ext cx="5878129" cy="494100"/>
      </dsp:txXfrm>
    </dsp:sp>
    <dsp:sp modelId="{CBA664B9-E68F-40C0-9F29-87529C0C4356}">
      <dsp:nvSpPr>
        <dsp:cNvPr id="0" name=""/>
        <dsp:cNvSpPr/>
      </dsp:nvSpPr>
      <dsp:spPr>
        <a:xfrm>
          <a:off x="0" y="3863920"/>
          <a:ext cx="5931589" cy="5247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8328" tIns="16510" rIns="92456" bIns="165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000" kern="1200"/>
            <a:t>Diagnosed with biopsy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000" kern="1200"/>
            <a:t>Induction: ganciclovir 5mg/kg IV bid x14-21 days OR Valganciclovir 900mg PO bid x21 days 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000" kern="1200"/>
            <a:t>Post treatment suppression: Valganciclovir 900mg PO until CD4 &gt; 100 x6 months</a:t>
          </a:r>
        </a:p>
      </dsp:txBody>
      <dsp:txXfrm>
        <a:off x="0" y="3863920"/>
        <a:ext cx="5931589" cy="524745"/>
      </dsp:txXfrm>
    </dsp:sp>
    <dsp:sp modelId="{025080B9-2E4C-4F68-B400-E4E9883CECB0}">
      <dsp:nvSpPr>
        <dsp:cNvPr id="0" name=""/>
        <dsp:cNvSpPr/>
      </dsp:nvSpPr>
      <dsp:spPr>
        <a:xfrm>
          <a:off x="0" y="4388665"/>
          <a:ext cx="5931589" cy="547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Mycobacterium Avium Complex</a:t>
          </a:r>
          <a:r>
            <a:rPr lang="en-US" sz="1300" kern="1200" dirty="0"/>
            <a:t>: CD4&lt;50, can present with systemic symptoms</a:t>
          </a:r>
        </a:p>
      </dsp:txBody>
      <dsp:txXfrm>
        <a:off x="26730" y="4415395"/>
        <a:ext cx="5878129" cy="494100"/>
      </dsp:txXfrm>
    </dsp:sp>
    <dsp:sp modelId="{AB1D7C46-CF37-4E96-9439-FC9A0192F584}">
      <dsp:nvSpPr>
        <dsp:cNvPr id="0" name=""/>
        <dsp:cNvSpPr/>
      </dsp:nvSpPr>
      <dsp:spPr>
        <a:xfrm>
          <a:off x="0" y="4936225"/>
          <a:ext cx="5931589" cy="968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8328" tIns="16510" rIns="92456" bIns="165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000" kern="1200"/>
            <a:t>Anemia, pancytopenia, elevated alk phos and LDH, diagnosed by blood culture but bone marrow biopsy if preferred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000" kern="1200"/>
            <a:t>Negative Xpert with positive sputum or tissue AFB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000" kern="1200"/>
            <a:t>Clarithromycin 500mg BD OR azithromycin 600mg  QD + Ethambutol 15mg/kg/day PO + Rifabutin 300mg QD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000" kern="1200"/>
            <a:t>IRIS is common</a:t>
          </a:r>
        </a:p>
      </dsp:txBody>
      <dsp:txXfrm>
        <a:off x="0" y="4936225"/>
        <a:ext cx="5931589" cy="968760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EDA02B-3CA6-4056-A773-AE2395667155}">
      <dsp:nvSpPr>
        <dsp:cNvPr id="0" name=""/>
        <dsp:cNvSpPr/>
      </dsp:nvSpPr>
      <dsp:spPr>
        <a:xfrm>
          <a:off x="0" y="711215"/>
          <a:ext cx="5679310" cy="5967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AIDs defining cancers</a:t>
          </a:r>
          <a:r>
            <a:rPr lang="en-US" sz="1500" kern="1200" dirty="0"/>
            <a:t>: Kaposi sarcoma, aggressive B-cell non-Hodgkin lymphoma, cervical cancer</a:t>
          </a:r>
        </a:p>
      </dsp:txBody>
      <dsp:txXfrm>
        <a:off x="29128" y="740343"/>
        <a:ext cx="5621054" cy="538444"/>
      </dsp:txXfrm>
    </dsp:sp>
    <dsp:sp modelId="{066758F6-3C03-42CF-8297-0634113E2E32}">
      <dsp:nvSpPr>
        <dsp:cNvPr id="0" name=""/>
        <dsp:cNvSpPr/>
      </dsp:nvSpPr>
      <dsp:spPr>
        <a:xfrm>
          <a:off x="0" y="1351115"/>
          <a:ext cx="5679310" cy="5967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Non-AIDs defining cancers</a:t>
          </a:r>
          <a:r>
            <a:rPr lang="en-US" sz="1500" kern="1200" dirty="0"/>
            <a:t>: colorectal, lung, hepatocellular, oral/pharyngeal/esophageal, bronchogenic, Hodgkin's</a:t>
          </a:r>
        </a:p>
      </dsp:txBody>
      <dsp:txXfrm>
        <a:off x="29128" y="1380243"/>
        <a:ext cx="5621054" cy="538444"/>
      </dsp:txXfrm>
    </dsp:sp>
    <dsp:sp modelId="{017A7AD5-C6E9-4010-9222-960BA4DF5F31}">
      <dsp:nvSpPr>
        <dsp:cNvPr id="0" name=""/>
        <dsp:cNvSpPr/>
      </dsp:nvSpPr>
      <dsp:spPr>
        <a:xfrm>
          <a:off x="0" y="1991015"/>
          <a:ext cx="5679310" cy="5967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Kaposi sarcoma</a:t>
          </a:r>
          <a:r>
            <a:rPr lang="en-US" sz="1500" kern="1200" dirty="0"/>
            <a:t>: HHV-8, prognosis is poor with advanced HIV or systemic involvement</a:t>
          </a:r>
        </a:p>
      </dsp:txBody>
      <dsp:txXfrm>
        <a:off x="29128" y="2020143"/>
        <a:ext cx="5621054" cy="538444"/>
      </dsp:txXfrm>
    </dsp:sp>
    <dsp:sp modelId="{DDAA4EED-C7E0-46A5-B31E-02942F0B8149}">
      <dsp:nvSpPr>
        <dsp:cNvPr id="0" name=""/>
        <dsp:cNvSpPr/>
      </dsp:nvSpPr>
      <dsp:spPr>
        <a:xfrm>
          <a:off x="0" y="2587715"/>
          <a:ext cx="5679310" cy="745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0318" tIns="19050" rIns="106680" bIns="1905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dirty="0"/>
            <a:t>Can affect skin, mucous membranes, lymphadenopathy, respiratory, GI, cardiovascular and ocular systems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/>
            <a:t>There is no consensus treatment.  Mild – ART.  Chemotherapy for severe cutaneous, disseminated and KS not responding to ART.</a:t>
          </a:r>
        </a:p>
      </dsp:txBody>
      <dsp:txXfrm>
        <a:off x="0" y="2587715"/>
        <a:ext cx="5679310" cy="745200"/>
      </dsp:txXfrm>
    </dsp:sp>
    <dsp:sp modelId="{7A4360D6-EF24-4AD0-9AF7-FF231D658884}">
      <dsp:nvSpPr>
        <dsp:cNvPr id="0" name=""/>
        <dsp:cNvSpPr/>
      </dsp:nvSpPr>
      <dsp:spPr>
        <a:xfrm>
          <a:off x="0" y="3332915"/>
          <a:ext cx="5679310" cy="5967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HIV-related lymphoma</a:t>
          </a:r>
          <a:r>
            <a:rPr lang="en-US" sz="1500" kern="1200" dirty="0"/>
            <a:t>: present with advanced stage, constitutional symptoms, extra nodal involvement and in unusual locations.</a:t>
          </a:r>
        </a:p>
      </dsp:txBody>
      <dsp:txXfrm>
        <a:off x="29128" y="3362043"/>
        <a:ext cx="5621054" cy="538444"/>
      </dsp:txXfrm>
    </dsp:sp>
    <dsp:sp modelId="{8D544AA6-66AB-4CAA-A19E-CAE45BE6BD7F}">
      <dsp:nvSpPr>
        <dsp:cNvPr id="0" name=""/>
        <dsp:cNvSpPr/>
      </dsp:nvSpPr>
      <dsp:spPr>
        <a:xfrm>
          <a:off x="0" y="3929615"/>
          <a:ext cx="5679310" cy="589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0318" tIns="19050" rIns="106680" bIns="1905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/>
            <a:t>Increased risk for oncologic emergencies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/>
            <a:t>Consider when there is a suboptimal response to empiric  or presumptive OI treatment</a:t>
          </a:r>
        </a:p>
      </dsp:txBody>
      <dsp:txXfrm>
        <a:off x="0" y="3929615"/>
        <a:ext cx="5679310" cy="589950"/>
      </dsp:txXfrm>
    </dsp:sp>
    <dsp:sp modelId="{DB179A2F-EA3D-4458-A2CE-4A72289ED464}">
      <dsp:nvSpPr>
        <dsp:cNvPr id="0" name=""/>
        <dsp:cNvSpPr/>
      </dsp:nvSpPr>
      <dsp:spPr>
        <a:xfrm>
          <a:off x="0" y="4519565"/>
          <a:ext cx="5679310" cy="5967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Cervical cancer</a:t>
          </a:r>
          <a:r>
            <a:rPr lang="en-US" sz="1500" kern="1200" dirty="0"/>
            <a:t>: most common cancer in women in Zambia</a:t>
          </a:r>
        </a:p>
      </dsp:txBody>
      <dsp:txXfrm>
        <a:off x="29128" y="4548693"/>
        <a:ext cx="5621054" cy="538444"/>
      </dsp:txXfrm>
    </dsp:sp>
    <dsp:sp modelId="{D6E90802-8079-4ED4-88A1-AF5942FBEB38}">
      <dsp:nvSpPr>
        <dsp:cNvPr id="0" name=""/>
        <dsp:cNvSpPr/>
      </dsp:nvSpPr>
      <dsp:spPr>
        <a:xfrm>
          <a:off x="0" y="5116265"/>
          <a:ext cx="5679310" cy="3803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0318" tIns="19050" rIns="106680" bIns="1905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/>
            <a:t>Start screening within 1 year of sexual activity, repeat yearly for 3 years then every 3 years if on ART with adequate CD4 count and low viral load</a:t>
          </a:r>
        </a:p>
      </dsp:txBody>
      <dsp:txXfrm>
        <a:off x="0" y="5116265"/>
        <a:ext cx="5679310" cy="3803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3E169F-2129-4810-8DDD-466E270FF935}">
      <dsp:nvSpPr>
        <dsp:cNvPr id="0" name=""/>
        <dsp:cNvSpPr/>
      </dsp:nvSpPr>
      <dsp:spPr>
        <a:xfrm>
          <a:off x="-5772592" y="-614441"/>
          <a:ext cx="6873904" cy="6873904"/>
        </a:xfrm>
        <a:prstGeom prst="blockArc">
          <a:avLst>
            <a:gd name="adj1" fmla="val 18900000"/>
            <a:gd name="adj2" fmla="val 2700000"/>
            <a:gd name="adj3" fmla="val 314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C26E82-790A-475D-942C-F8AE4B7083DB}">
      <dsp:nvSpPr>
        <dsp:cNvPr id="0" name=""/>
        <dsp:cNvSpPr/>
      </dsp:nvSpPr>
      <dsp:spPr>
        <a:xfrm>
          <a:off x="708778" y="779919"/>
          <a:ext cx="3305932" cy="1021295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10653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What are the indications for prophylaxis in AHD?</a:t>
          </a:r>
        </a:p>
      </dsp:txBody>
      <dsp:txXfrm>
        <a:off x="708778" y="779919"/>
        <a:ext cx="3305932" cy="1021295"/>
      </dsp:txXfrm>
    </dsp:sp>
    <dsp:sp modelId="{AA6D5914-B1FB-444E-880A-4544A2D6F511}">
      <dsp:nvSpPr>
        <dsp:cNvPr id="0" name=""/>
        <dsp:cNvSpPr/>
      </dsp:nvSpPr>
      <dsp:spPr>
        <a:xfrm>
          <a:off x="70469" y="652258"/>
          <a:ext cx="1276619" cy="127661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B1F5387-D246-48C6-9D7F-28E96F8DA2A6}">
      <dsp:nvSpPr>
        <dsp:cNvPr id="0" name=""/>
        <dsp:cNvSpPr/>
      </dsp:nvSpPr>
      <dsp:spPr>
        <a:xfrm>
          <a:off x="1080019" y="2311862"/>
          <a:ext cx="2934691" cy="1021295"/>
        </a:xfrm>
        <a:prstGeom prst="rect">
          <a:avLst/>
        </a:prstGeom>
        <a:gradFill rotWithShape="0">
          <a:gsLst>
            <a:gs pos="0">
              <a:schemeClr val="accent4">
                <a:hueOff val="4900445"/>
                <a:satOff val="-20388"/>
                <a:lumOff val="4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900445"/>
                <a:satOff val="-20388"/>
                <a:lumOff val="4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900445"/>
                <a:satOff val="-20388"/>
                <a:lumOff val="4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10653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What medication is used?</a:t>
          </a:r>
        </a:p>
      </dsp:txBody>
      <dsp:txXfrm>
        <a:off x="1080019" y="2311862"/>
        <a:ext cx="2934691" cy="1021295"/>
      </dsp:txXfrm>
    </dsp:sp>
    <dsp:sp modelId="{2E4F92B6-06A5-41D0-8773-53AF852AE205}">
      <dsp:nvSpPr>
        <dsp:cNvPr id="0" name=""/>
        <dsp:cNvSpPr/>
      </dsp:nvSpPr>
      <dsp:spPr>
        <a:xfrm>
          <a:off x="441710" y="2184200"/>
          <a:ext cx="1276619" cy="127661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6408AD3-18F2-4F87-BC4D-F1F267BFEEE8}">
      <dsp:nvSpPr>
        <dsp:cNvPr id="0" name=""/>
        <dsp:cNvSpPr/>
      </dsp:nvSpPr>
      <dsp:spPr>
        <a:xfrm>
          <a:off x="708778" y="3843805"/>
          <a:ext cx="3305932" cy="1021295"/>
        </a:xfrm>
        <a:prstGeom prst="rect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10653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What are key infections that are prevented?</a:t>
          </a:r>
        </a:p>
      </dsp:txBody>
      <dsp:txXfrm>
        <a:off x="708778" y="3843805"/>
        <a:ext cx="3305932" cy="1021295"/>
      </dsp:txXfrm>
    </dsp:sp>
    <dsp:sp modelId="{4D83F509-1616-4521-AABA-99F04BD706D8}">
      <dsp:nvSpPr>
        <dsp:cNvPr id="0" name=""/>
        <dsp:cNvSpPr/>
      </dsp:nvSpPr>
      <dsp:spPr>
        <a:xfrm>
          <a:off x="70469" y="3716143"/>
          <a:ext cx="1276619" cy="127661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AB53ED-163B-4FA4-B22E-CBC61AE14516}">
      <dsp:nvSpPr>
        <dsp:cNvPr id="0" name=""/>
        <dsp:cNvSpPr/>
      </dsp:nvSpPr>
      <dsp:spPr>
        <a:xfrm>
          <a:off x="-4294672" y="-658851"/>
          <a:ext cx="5116837" cy="5116837"/>
        </a:xfrm>
        <a:prstGeom prst="blockArc">
          <a:avLst>
            <a:gd name="adj1" fmla="val 18900000"/>
            <a:gd name="adj2" fmla="val 2700000"/>
            <a:gd name="adj3" fmla="val 422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B2D82A-6FC7-4533-AB0C-7930E872BE3C}">
      <dsp:nvSpPr>
        <dsp:cNvPr id="0" name=""/>
        <dsp:cNvSpPr/>
      </dsp:nvSpPr>
      <dsp:spPr>
        <a:xfrm>
          <a:off x="528744" y="379913"/>
          <a:ext cx="3788853" cy="75982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3113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When is rapid ART initiation considered?</a:t>
          </a:r>
        </a:p>
      </dsp:txBody>
      <dsp:txXfrm>
        <a:off x="528744" y="379913"/>
        <a:ext cx="3788853" cy="759827"/>
      </dsp:txXfrm>
    </dsp:sp>
    <dsp:sp modelId="{70C1E037-BE7B-4629-A515-26B6A2AFC7C8}">
      <dsp:nvSpPr>
        <dsp:cNvPr id="0" name=""/>
        <dsp:cNvSpPr/>
      </dsp:nvSpPr>
      <dsp:spPr>
        <a:xfrm>
          <a:off x="53852" y="284935"/>
          <a:ext cx="949783" cy="94978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5936822-28C6-4C51-B2E3-55EA89CF6414}">
      <dsp:nvSpPr>
        <dsp:cNvPr id="0" name=""/>
        <dsp:cNvSpPr/>
      </dsp:nvSpPr>
      <dsp:spPr>
        <a:xfrm>
          <a:off x="804941" y="1519654"/>
          <a:ext cx="3512656" cy="75982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3113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When is ART delayed?</a:t>
          </a:r>
        </a:p>
      </dsp:txBody>
      <dsp:txXfrm>
        <a:off x="804941" y="1519654"/>
        <a:ext cx="3512656" cy="759827"/>
      </dsp:txXfrm>
    </dsp:sp>
    <dsp:sp modelId="{BCB9048E-F505-402A-83EE-124967AC4909}">
      <dsp:nvSpPr>
        <dsp:cNvPr id="0" name=""/>
        <dsp:cNvSpPr/>
      </dsp:nvSpPr>
      <dsp:spPr>
        <a:xfrm>
          <a:off x="330049" y="1424675"/>
          <a:ext cx="949783" cy="94978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A43C10D-DC3A-4C97-B60F-A1C663DD4DF5}">
      <dsp:nvSpPr>
        <dsp:cNvPr id="0" name=""/>
        <dsp:cNvSpPr/>
      </dsp:nvSpPr>
      <dsp:spPr>
        <a:xfrm>
          <a:off x="528744" y="2659394"/>
          <a:ext cx="3788853" cy="759827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3113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How long should ART be delayed in those circumstances?</a:t>
          </a:r>
        </a:p>
      </dsp:txBody>
      <dsp:txXfrm>
        <a:off x="528744" y="2659394"/>
        <a:ext cx="3788853" cy="759827"/>
      </dsp:txXfrm>
    </dsp:sp>
    <dsp:sp modelId="{07DD73A7-9615-426E-9E38-7D8CD7AAF648}">
      <dsp:nvSpPr>
        <dsp:cNvPr id="0" name=""/>
        <dsp:cNvSpPr/>
      </dsp:nvSpPr>
      <dsp:spPr>
        <a:xfrm>
          <a:off x="53852" y="2564416"/>
          <a:ext cx="949783" cy="94978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CC34BC-537F-46E4-8B53-5BF2261F0204}">
      <dsp:nvSpPr>
        <dsp:cNvPr id="0" name=""/>
        <dsp:cNvSpPr/>
      </dsp:nvSpPr>
      <dsp:spPr>
        <a:xfrm>
          <a:off x="-6269091" y="-959015"/>
          <a:ext cx="7462305" cy="7462305"/>
        </a:xfrm>
        <a:prstGeom prst="blockArc">
          <a:avLst>
            <a:gd name="adj1" fmla="val 18900000"/>
            <a:gd name="adj2" fmla="val 2700000"/>
            <a:gd name="adj3" fmla="val 289"/>
          </a:avLst>
        </a:pr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4B2A3B-089D-4AA8-961B-BC8386F3C5ED}">
      <dsp:nvSpPr>
        <dsp:cNvPr id="0" name=""/>
        <dsp:cNvSpPr/>
      </dsp:nvSpPr>
      <dsp:spPr>
        <a:xfrm>
          <a:off x="444259" y="291961"/>
          <a:ext cx="4211220" cy="58370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3313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How does cryptococcal meningitis typically present?</a:t>
          </a:r>
        </a:p>
      </dsp:txBody>
      <dsp:txXfrm>
        <a:off x="444259" y="291961"/>
        <a:ext cx="4211220" cy="583701"/>
      </dsp:txXfrm>
    </dsp:sp>
    <dsp:sp modelId="{FCED2AF3-9E0F-4E70-8ED6-DFA5A3B87281}">
      <dsp:nvSpPr>
        <dsp:cNvPr id="0" name=""/>
        <dsp:cNvSpPr/>
      </dsp:nvSpPr>
      <dsp:spPr>
        <a:xfrm>
          <a:off x="79445" y="218998"/>
          <a:ext cx="729626" cy="7296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DA7E876-0CF6-4015-9EE8-6E616B97BFC8}">
      <dsp:nvSpPr>
        <dsp:cNvPr id="0" name=""/>
        <dsp:cNvSpPr/>
      </dsp:nvSpPr>
      <dsp:spPr>
        <a:xfrm>
          <a:off x="924393" y="1167402"/>
          <a:ext cx="3731086" cy="58370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3313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What is the treatment?</a:t>
          </a:r>
        </a:p>
      </dsp:txBody>
      <dsp:txXfrm>
        <a:off x="924393" y="1167402"/>
        <a:ext cx="3731086" cy="583701"/>
      </dsp:txXfrm>
    </dsp:sp>
    <dsp:sp modelId="{4054DECE-F8F7-4B38-9362-D37E44BFC54E}">
      <dsp:nvSpPr>
        <dsp:cNvPr id="0" name=""/>
        <dsp:cNvSpPr/>
      </dsp:nvSpPr>
      <dsp:spPr>
        <a:xfrm>
          <a:off x="559580" y="1094439"/>
          <a:ext cx="729626" cy="7296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2C32BB8-87E2-4687-A7B3-FFE9522ECC3A}">
      <dsp:nvSpPr>
        <dsp:cNvPr id="0" name=""/>
        <dsp:cNvSpPr/>
      </dsp:nvSpPr>
      <dsp:spPr>
        <a:xfrm>
          <a:off x="1143946" y="2042843"/>
          <a:ext cx="3511533" cy="58370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3313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When are lumbar punctures indicated?</a:t>
          </a:r>
        </a:p>
      </dsp:txBody>
      <dsp:txXfrm>
        <a:off x="1143946" y="2042843"/>
        <a:ext cx="3511533" cy="583701"/>
      </dsp:txXfrm>
    </dsp:sp>
    <dsp:sp modelId="{CE0FC4F7-59B4-4EEB-B9E3-B3509248E924}">
      <dsp:nvSpPr>
        <dsp:cNvPr id="0" name=""/>
        <dsp:cNvSpPr/>
      </dsp:nvSpPr>
      <dsp:spPr>
        <a:xfrm>
          <a:off x="779133" y="1969880"/>
          <a:ext cx="729626" cy="7296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4DA164E-0E31-44F4-89A5-B152227508E1}">
      <dsp:nvSpPr>
        <dsp:cNvPr id="0" name=""/>
        <dsp:cNvSpPr/>
      </dsp:nvSpPr>
      <dsp:spPr>
        <a:xfrm>
          <a:off x="1143946" y="2917730"/>
          <a:ext cx="3511533" cy="58370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3313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How is treatment response monitored?</a:t>
          </a:r>
        </a:p>
      </dsp:txBody>
      <dsp:txXfrm>
        <a:off x="1143946" y="2917730"/>
        <a:ext cx="3511533" cy="583701"/>
      </dsp:txXfrm>
    </dsp:sp>
    <dsp:sp modelId="{F783029A-0523-4DA1-8F3B-55CB8CBDF3CC}">
      <dsp:nvSpPr>
        <dsp:cNvPr id="0" name=""/>
        <dsp:cNvSpPr/>
      </dsp:nvSpPr>
      <dsp:spPr>
        <a:xfrm>
          <a:off x="779133" y="2844767"/>
          <a:ext cx="729626" cy="7296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DC0F137-4DEE-470E-9554-D7059CCE172C}">
      <dsp:nvSpPr>
        <dsp:cNvPr id="0" name=""/>
        <dsp:cNvSpPr/>
      </dsp:nvSpPr>
      <dsp:spPr>
        <a:xfrm>
          <a:off x="924393" y="3793171"/>
          <a:ext cx="3731086" cy="58370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3313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When is pre-emptive treatment indicated?</a:t>
          </a:r>
        </a:p>
      </dsp:txBody>
      <dsp:txXfrm>
        <a:off x="924393" y="3793171"/>
        <a:ext cx="3731086" cy="583701"/>
      </dsp:txXfrm>
    </dsp:sp>
    <dsp:sp modelId="{D05144BF-ED8A-4377-8B45-F9BA91B35D3A}">
      <dsp:nvSpPr>
        <dsp:cNvPr id="0" name=""/>
        <dsp:cNvSpPr/>
      </dsp:nvSpPr>
      <dsp:spPr>
        <a:xfrm>
          <a:off x="559580" y="3720208"/>
          <a:ext cx="729626" cy="7296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72F6331-3AFB-428C-8FB9-7D423B18459A}">
      <dsp:nvSpPr>
        <dsp:cNvPr id="0" name=""/>
        <dsp:cNvSpPr/>
      </dsp:nvSpPr>
      <dsp:spPr>
        <a:xfrm>
          <a:off x="444259" y="4668612"/>
          <a:ext cx="4211220" cy="58370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3313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When is prophylactic treatment indicated?</a:t>
          </a:r>
        </a:p>
      </dsp:txBody>
      <dsp:txXfrm>
        <a:off x="444259" y="4668612"/>
        <a:ext cx="4211220" cy="583701"/>
      </dsp:txXfrm>
    </dsp:sp>
    <dsp:sp modelId="{319C76CF-C76D-494E-B0AC-DA2EDA1C0BBC}">
      <dsp:nvSpPr>
        <dsp:cNvPr id="0" name=""/>
        <dsp:cNvSpPr/>
      </dsp:nvSpPr>
      <dsp:spPr>
        <a:xfrm>
          <a:off x="79445" y="4595649"/>
          <a:ext cx="729626" cy="7296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75E514-BE17-40C1-8D7D-3299B946C27B}">
      <dsp:nvSpPr>
        <dsp:cNvPr id="0" name=""/>
        <dsp:cNvSpPr/>
      </dsp:nvSpPr>
      <dsp:spPr>
        <a:xfrm>
          <a:off x="-4881593" y="-748078"/>
          <a:ext cx="5814057" cy="5814057"/>
        </a:xfrm>
        <a:prstGeom prst="blockArc">
          <a:avLst>
            <a:gd name="adj1" fmla="val 18900000"/>
            <a:gd name="adj2" fmla="val 2700000"/>
            <a:gd name="adj3" fmla="val 372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96B6DA-F0BB-4390-B9EA-EA75E0FDD13B}">
      <dsp:nvSpPr>
        <dsp:cNvPr id="0" name=""/>
        <dsp:cNvSpPr/>
      </dsp:nvSpPr>
      <dsp:spPr>
        <a:xfrm>
          <a:off x="408000" y="269782"/>
          <a:ext cx="6152614" cy="53991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8554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Who should be screened and how?</a:t>
          </a:r>
        </a:p>
      </dsp:txBody>
      <dsp:txXfrm>
        <a:off x="408000" y="269782"/>
        <a:ext cx="6152614" cy="539910"/>
      </dsp:txXfrm>
    </dsp:sp>
    <dsp:sp modelId="{1D6E0FBB-5380-40F0-809D-7F5365F470FF}">
      <dsp:nvSpPr>
        <dsp:cNvPr id="0" name=""/>
        <dsp:cNvSpPr/>
      </dsp:nvSpPr>
      <dsp:spPr>
        <a:xfrm>
          <a:off x="70556" y="202293"/>
          <a:ext cx="674887" cy="6748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4E12218-861D-440D-8F4C-6DB9C5B3ADC5}">
      <dsp:nvSpPr>
        <dsp:cNvPr id="0" name=""/>
        <dsp:cNvSpPr/>
      </dsp:nvSpPr>
      <dsp:spPr>
        <a:xfrm>
          <a:off x="794883" y="1079388"/>
          <a:ext cx="5765730" cy="539910"/>
        </a:xfrm>
        <a:prstGeom prst="rect">
          <a:avLst/>
        </a:prstGeom>
        <a:gradFill rotWithShape="0">
          <a:gsLst>
            <a:gs pos="0">
              <a:schemeClr val="accent2">
                <a:hueOff val="-363841"/>
                <a:satOff val="-20982"/>
                <a:lumOff val="215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363841"/>
                <a:satOff val="-20982"/>
                <a:lumOff val="215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363841"/>
                <a:satOff val="-20982"/>
                <a:lumOff val="215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8554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What is the preferred diagnostic test?</a:t>
          </a:r>
        </a:p>
      </dsp:txBody>
      <dsp:txXfrm>
        <a:off x="794883" y="1079388"/>
        <a:ext cx="5765730" cy="539910"/>
      </dsp:txXfrm>
    </dsp:sp>
    <dsp:sp modelId="{9A6FD4B4-AB2F-439F-AEDA-E57F640D2700}">
      <dsp:nvSpPr>
        <dsp:cNvPr id="0" name=""/>
        <dsp:cNvSpPr/>
      </dsp:nvSpPr>
      <dsp:spPr>
        <a:xfrm>
          <a:off x="457440" y="1011899"/>
          <a:ext cx="674887" cy="6748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4A840B4-0438-4354-A816-372691551678}">
      <dsp:nvSpPr>
        <dsp:cNvPr id="0" name=""/>
        <dsp:cNvSpPr/>
      </dsp:nvSpPr>
      <dsp:spPr>
        <a:xfrm>
          <a:off x="913626" y="1888994"/>
          <a:ext cx="5646988" cy="539910"/>
        </a:xfrm>
        <a:prstGeom prst="rect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8554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Who should receive prophylactic treatment?</a:t>
          </a:r>
        </a:p>
      </dsp:txBody>
      <dsp:txXfrm>
        <a:off x="913626" y="1888994"/>
        <a:ext cx="5646988" cy="539910"/>
      </dsp:txXfrm>
    </dsp:sp>
    <dsp:sp modelId="{8D409F8B-45F1-44CA-9E02-537F3AEEC544}">
      <dsp:nvSpPr>
        <dsp:cNvPr id="0" name=""/>
        <dsp:cNvSpPr/>
      </dsp:nvSpPr>
      <dsp:spPr>
        <a:xfrm>
          <a:off x="576182" y="1821506"/>
          <a:ext cx="674887" cy="6748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944F02F-E3D1-4E5B-8F98-94138CD313F1}">
      <dsp:nvSpPr>
        <dsp:cNvPr id="0" name=""/>
        <dsp:cNvSpPr/>
      </dsp:nvSpPr>
      <dsp:spPr>
        <a:xfrm>
          <a:off x="794883" y="2698601"/>
          <a:ext cx="5765730" cy="539910"/>
        </a:xfrm>
        <a:prstGeom prst="rect">
          <a:avLst/>
        </a:prstGeom>
        <a:gradFill rotWithShape="0">
          <a:gsLst>
            <a:gs pos="0">
              <a:schemeClr val="accent2">
                <a:hueOff val="-1091522"/>
                <a:satOff val="-62946"/>
                <a:lumOff val="647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091522"/>
                <a:satOff val="-62946"/>
                <a:lumOff val="647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091522"/>
                <a:satOff val="-62946"/>
                <a:lumOff val="647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8554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What is the treatment for tuberculosis?</a:t>
          </a:r>
        </a:p>
      </dsp:txBody>
      <dsp:txXfrm>
        <a:off x="794883" y="2698601"/>
        <a:ext cx="5765730" cy="539910"/>
      </dsp:txXfrm>
    </dsp:sp>
    <dsp:sp modelId="{4260E933-E14C-49B9-8492-EC8B7E393D1D}">
      <dsp:nvSpPr>
        <dsp:cNvPr id="0" name=""/>
        <dsp:cNvSpPr/>
      </dsp:nvSpPr>
      <dsp:spPr>
        <a:xfrm>
          <a:off x="457440" y="2631112"/>
          <a:ext cx="674887" cy="6748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3D4E11D-613C-4F1C-A1CF-BE3C2B136BDE}">
      <dsp:nvSpPr>
        <dsp:cNvPr id="0" name=""/>
        <dsp:cNvSpPr/>
      </dsp:nvSpPr>
      <dsp:spPr>
        <a:xfrm>
          <a:off x="408000" y="3508207"/>
          <a:ext cx="6152614" cy="539910"/>
        </a:xfrm>
        <a:prstGeom prst="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8554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When should ART be started with TB co-infection?</a:t>
          </a:r>
        </a:p>
      </dsp:txBody>
      <dsp:txXfrm>
        <a:off x="408000" y="3508207"/>
        <a:ext cx="6152614" cy="539910"/>
      </dsp:txXfrm>
    </dsp:sp>
    <dsp:sp modelId="{08616A6C-D99A-4ADA-A2F6-64E4543CBE79}">
      <dsp:nvSpPr>
        <dsp:cNvPr id="0" name=""/>
        <dsp:cNvSpPr/>
      </dsp:nvSpPr>
      <dsp:spPr>
        <a:xfrm>
          <a:off x="70556" y="3440718"/>
          <a:ext cx="674887" cy="6748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F35D99-8D62-4497-B679-6B347B10117D}">
      <dsp:nvSpPr>
        <dsp:cNvPr id="0" name=""/>
        <dsp:cNvSpPr/>
      </dsp:nvSpPr>
      <dsp:spPr>
        <a:xfrm>
          <a:off x="0" y="1126157"/>
          <a:ext cx="5082182" cy="14994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94434" tIns="291592" rIns="394434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Bacterial meningitis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Bacterial pneumonia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Genitourinary bacteremia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Gastrointestinal bacteremia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Unknown source of bacteremia</a:t>
          </a:r>
        </a:p>
      </dsp:txBody>
      <dsp:txXfrm>
        <a:off x="0" y="1126157"/>
        <a:ext cx="5082182" cy="1499400"/>
      </dsp:txXfrm>
    </dsp:sp>
    <dsp:sp modelId="{61570842-2273-4661-8578-9264BB4309F6}">
      <dsp:nvSpPr>
        <dsp:cNvPr id="0" name=""/>
        <dsp:cNvSpPr/>
      </dsp:nvSpPr>
      <dsp:spPr>
        <a:xfrm>
          <a:off x="254109" y="919517"/>
          <a:ext cx="3557527" cy="41328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4466" tIns="0" rIns="134466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What are the most likely organisms causing</a:t>
          </a:r>
        </a:p>
      </dsp:txBody>
      <dsp:txXfrm>
        <a:off x="274284" y="939692"/>
        <a:ext cx="3517177" cy="372930"/>
      </dsp:txXfrm>
    </dsp:sp>
    <dsp:sp modelId="{7695A43A-AE30-42CC-B2A5-6C87A7758656}">
      <dsp:nvSpPr>
        <dsp:cNvPr id="0" name=""/>
        <dsp:cNvSpPr/>
      </dsp:nvSpPr>
      <dsp:spPr>
        <a:xfrm>
          <a:off x="0" y="2907797"/>
          <a:ext cx="5082182" cy="3528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4AD9E7F-17D3-428D-B528-0D5683D97A39}">
      <dsp:nvSpPr>
        <dsp:cNvPr id="0" name=""/>
        <dsp:cNvSpPr/>
      </dsp:nvSpPr>
      <dsp:spPr>
        <a:xfrm>
          <a:off x="254109" y="2701157"/>
          <a:ext cx="3557527" cy="41328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4466" tIns="0" rIns="134466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What is the empiric treatment of each?</a:t>
          </a:r>
        </a:p>
      </dsp:txBody>
      <dsp:txXfrm>
        <a:off x="274284" y="2721332"/>
        <a:ext cx="3517177" cy="37293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17EB42-6337-4CB2-A60D-5A3A2170796A}">
      <dsp:nvSpPr>
        <dsp:cNvPr id="0" name=""/>
        <dsp:cNvSpPr/>
      </dsp:nvSpPr>
      <dsp:spPr>
        <a:xfrm>
          <a:off x="-2941880" y="-456012"/>
          <a:ext cx="3531863" cy="3531863"/>
        </a:xfrm>
        <a:prstGeom prst="blockArc">
          <a:avLst>
            <a:gd name="adj1" fmla="val 18900000"/>
            <a:gd name="adj2" fmla="val 2700000"/>
            <a:gd name="adj3" fmla="val 612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76F9E2-970D-4AED-8818-BE7E4E095B4C}">
      <dsp:nvSpPr>
        <dsp:cNvPr id="0" name=""/>
        <dsp:cNvSpPr/>
      </dsp:nvSpPr>
      <dsp:spPr>
        <a:xfrm>
          <a:off x="481591" y="374270"/>
          <a:ext cx="4097609" cy="74843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94071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What are the fungal organisms that cause a pneumonia clinical picture?</a:t>
          </a:r>
        </a:p>
      </dsp:txBody>
      <dsp:txXfrm>
        <a:off x="481591" y="374270"/>
        <a:ext cx="4097609" cy="748435"/>
      </dsp:txXfrm>
    </dsp:sp>
    <dsp:sp modelId="{0BBADF45-506F-4E99-B06F-04642C301326}">
      <dsp:nvSpPr>
        <dsp:cNvPr id="0" name=""/>
        <dsp:cNvSpPr/>
      </dsp:nvSpPr>
      <dsp:spPr>
        <a:xfrm>
          <a:off x="13819" y="280715"/>
          <a:ext cx="935544" cy="9355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E007900-FC29-4518-8CE9-7C10B624AE8D}">
      <dsp:nvSpPr>
        <dsp:cNvPr id="0" name=""/>
        <dsp:cNvSpPr/>
      </dsp:nvSpPr>
      <dsp:spPr>
        <a:xfrm>
          <a:off x="481591" y="1497133"/>
          <a:ext cx="4097609" cy="748435"/>
        </a:xfrm>
        <a:prstGeom prst="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94071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What is the treatment of each?</a:t>
          </a:r>
        </a:p>
      </dsp:txBody>
      <dsp:txXfrm>
        <a:off x="481591" y="1497133"/>
        <a:ext cx="4097609" cy="748435"/>
      </dsp:txXfrm>
    </dsp:sp>
    <dsp:sp modelId="{D9C2C534-D0E1-447D-81AA-3AE87ABD9D03}">
      <dsp:nvSpPr>
        <dsp:cNvPr id="0" name=""/>
        <dsp:cNvSpPr/>
      </dsp:nvSpPr>
      <dsp:spPr>
        <a:xfrm>
          <a:off x="13819" y="1403578"/>
          <a:ext cx="935544" cy="9355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F0260-E0C2-EC81-77CC-BB0FBA5B01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5D8A83-05D3-D5E8-D3A4-002FB4A805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FFCF30-F47E-C0A1-74EF-8B9E27E1C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02A92-39BB-49E3-AD40-A0123BC56351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11926-22B3-9E59-FDD5-57A2638C1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F952F-AC42-4754-5D19-DD9D2DB8F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F484D-43CD-4FB4-BFDF-94D345FFB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056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0167D-77A6-2741-CA7E-2A41B7D52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0888F0-E38F-5E8E-00EB-05592E6047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5A64E0-4359-E6C3-995D-48AF94307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02A92-39BB-49E3-AD40-A0123BC56351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E3706-F9F9-B212-3111-DEF002E68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F3DFA-468C-0195-8421-3ACAEE3C8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F484D-43CD-4FB4-BFDF-94D345FFB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553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C32F04-9EE5-D5A1-42A8-D8DD93B40A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EB25F4-C8FE-58C0-2E61-F081C433F5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B79ED-7169-65EC-5BD0-6974F3551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02A92-39BB-49E3-AD40-A0123BC56351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C68A1-C31F-4CFA-7A50-233D8C5C5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9808A-240C-EBB2-3D22-F3531E05E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F484D-43CD-4FB4-BFDF-94D345FFB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305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663CB-146F-601A-78EB-755F1C631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2D834A-C61B-6A78-F48E-5D535A2735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6EC3AC-0E74-2689-E049-FEAF6D20C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02A92-39BB-49E3-AD40-A0123BC56351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F9D2E0-2E9E-4A2F-9C4F-6C0D453B1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134081-69F3-E3B7-7EB0-64C35DC56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F484D-43CD-4FB4-BFDF-94D345FFB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261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66ED7-8DF1-B9FE-5E89-6E46D5525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9F4860-BE1E-08D1-844D-6CF2B6674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7F2FA5-E650-20C0-A7C9-A3283D388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02A92-39BB-49E3-AD40-A0123BC56351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FCF676-3B53-9095-5456-284F17D00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F38473-96D7-81DE-6B8C-99DB84ADE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F484D-43CD-4FB4-BFDF-94D345FFB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889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9029C-AE27-38BB-8A54-0141D133E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C7F76-0127-AE73-48AB-0F38621192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6E6F73-5E76-9ED4-3D5F-9F98B8F5C4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C403FF-AFF2-B66F-5D87-1C2144570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02A92-39BB-49E3-AD40-A0123BC56351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11C3D4-D5C5-7BE2-6469-C7891139D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FED5BD-3C51-4259-3832-A659B2009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F484D-43CD-4FB4-BFDF-94D345FFB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421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8F54B-6AFB-4BB7-0390-60EB224CC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8489DE-1FC9-A95F-D2F3-4A68A5BAA1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740C39-98D9-5B34-D261-EAFF19BFF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088A61-3FF5-D190-C2ED-BEFE2C1A82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E77F2B-30D1-6147-B5EA-BB490AD8E9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517F79-5667-878B-B770-3AD75E83F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02A92-39BB-49E3-AD40-A0123BC56351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E8FF22-CF39-6656-D72E-EE2763EE6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4FDD80-445D-58F4-502A-9A7D5331D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F484D-43CD-4FB4-BFDF-94D345FFB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646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56835-38C3-F88A-0F72-F66E0217C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116EAE-156B-295E-C593-63AC7DA8C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02A92-39BB-49E3-AD40-A0123BC56351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9E14A0-CB89-2B91-3CEB-B6CF9666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04F7EA-7B1A-420D-E455-0162D8CC9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F484D-43CD-4FB4-BFDF-94D345FFB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655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655A22-6290-8F4A-CABE-52578F748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02A92-39BB-49E3-AD40-A0123BC56351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2B5EA7-6A03-5BFC-E46E-4AEEE7302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1D08E7-B149-B06A-87B7-2925B3087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F484D-43CD-4FB4-BFDF-94D345FFB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279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75878-2412-CA9E-9366-B1E5A5868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0DBCD-CCBF-7637-6FC3-B4A0F5ACB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9F8979-3689-510D-893D-5EF0195F7F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625154-C1E7-1D8D-EBEF-1645CC0DD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02A92-39BB-49E3-AD40-A0123BC56351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944DF8-E858-A511-CC2F-547B7BBD9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18A3B8-7ADA-B578-7711-338DE3F59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F484D-43CD-4FB4-BFDF-94D345FFB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300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D8A51-C8ED-2C38-3F44-3657EB5FD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DF4B6C-EDD6-9C62-B4D3-8BEA3C7F84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DE85AF-B2C2-17F2-D634-2FCBCE5550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B6F8E5-6F71-D778-3882-00C7A15CE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02A92-39BB-49E3-AD40-A0123BC56351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C70530-9E42-170C-F3F4-72935D9EC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00CE8B-5086-2E5A-BEA2-1D28B977F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F484D-43CD-4FB4-BFDF-94D345FFB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174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EC08D1-CB59-5E29-75C5-A1EB9F14F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678FCC-82E9-C875-A498-3E9CD00625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8DE905-1C48-2EA4-94C0-B9C87B3606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702A92-39BB-49E3-AD40-A0123BC56351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B45CB2-C86A-36CB-C8C4-701A7D9D55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FB008-1C43-AE29-D1B1-A91509495A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6F484D-43CD-4FB4-BFDF-94D345FFB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729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hyperlink" Target="https://www.moh.gov.zm/wp-content/uploads/filebase/guidelines/Guidelines-for-Management-of-Advanced-HIV-Disease-in-Zambia.pdf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slide" Target="slide3.xml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12.svg"/><Relationship Id="rId4" Type="http://schemas.openxmlformats.org/officeDocument/2006/relationships/diagramLayout" Target="../diagrams/layout8.xml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10" Type="http://schemas.openxmlformats.org/officeDocument/2006/relationships/image" Target="../media/image12.svg"/><Relationship Id="rId4" Type="http://schemas.openxmlformats.org/officeDocument/2006/relationships/diagramLayout" Target="../diagrams/layout9.xml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13" Type="http://schemas.openxmlformats.org/officeDocument/2006/relationships/diagramData" Target="../diagrams/data12.xml"/><Relationship Id="rId18" Type="http://schemas.openxmlformats.org/officeDocument/2006/relationships/slide" Target="slide29.xml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microsoft.com/office/2007/relationships/diagramDrawing" Target="../diagrams/drawing11.xml"/><Relationship Id="rId17" Type="http://schemas.microsoft.com/office/2007/relationships/diagramDrawing" Target="../diagrams/drawing12.xml"/><Relationship Id="rId2" Type="http://schemas.openxmlformats.org/officeDocument/2006/relationships/image" Target="../media/image36.jpeg"/><Relationship Id="rId16" Type="http://schemas.openxmlformats.org/officeDocument/2006/relationships/diagramColors" Target="../diagrams/colors12.xml"/><Relationship Id="rId20" Type="http://schemas.openxmlformats.org/officeDocument/2006/relationships/image" Target="../media/image12.sv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11" Type="http://schemas.openxmlformats.org/officeDocument/2006/relationships/diagramColors" Target="../diagrams/colors11.xml"/><Relationship Id="rId5" Type="http://schemas.openxmlformats.org/officeDocument/2006/relationships/diagramQuickStyle" Target="../diagrams/quickStyle10.xml"/><Relationship Id="rId15" Type="http://schemas.openxmlformats.org/officeDocument/2006/relationships/diagramQuickStyle" Target="../diagrams/quickStyle12.xml"/><Relationship Id="rId10" Type="http://schemas.openxmlformats.org/officeDocument/2006/relationships/diagramQuickStyle" Target="../diagrams/quickStyle11.xml"/><Relationship Id="rId19" Type="http://schemas.openxmlformats.org/officeDocument/2006/relationships/image" Target="../media/image11.png"/><Relationship Id="rId4" Type="http://schemas.openxmlformats.org/officeDocument/2006/relationships/diagramLayout" Target="../diagrams/layout10.xml"/><Relationship Id="rId9" Type="http://schemas.openxmlformats.org/officeDocument/2006/relationships/diagramLayout" Target="../diagrams/layout11.xml"/><Relationship Id="rId14" Type="http://schemas.openxmlformats.org/officeDocument/2006/relationships/diagramLayout" Target="../diagrams/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10" Type="http://schemas.openxmlformats.org/officeDocument/2006/relationships/image" Target="../media/image12.svg"/><Relationship Id="rId4" Type="http://schemas.openxmlformats.org/officeDocument/2006/relationships/diagramLayout" Target="../diagrams/layout13.xml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oh.gov.zm/wp-content/uploads/filebase/guidelines/Guidelines-for-Management-of-Advanced-HIV-Disease-in-Zambia.pdf" TargetMode="External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11" Type="http://schemas.openxmlformats.org/officeDocument/2006/relationships/image" Target="../media/image40.svg"/><Relationship Id="rId5" Type="http://schemas.openxmlformats.org/officeDocument/2006/relationships/diagramQuickStyle" Target="../diagrams/quickStyle14.xml"/><Relationship Id="rId10" Type="http://schemas.openxmlformats.org/officeDocument/2006/relationships/image" Target="../media/image39.png"/><Relationship Id="rId4" Type="http://schemas.openxmlformats.org/officeDocument/2006/relationships/diagramLayout" Target="../diagrams/layout14.xml"/><Relationship Id="rId9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6.xml"/><Relationship Id="rId13" Type="http://schemas.openxmlformats.org/officeDocument/2006/relationships/hyperlink" Target="https://www.moh.gov.zm/wp-content/uploads/filebase/guidelines/Guidelines-for-Management-of-Advanced-HIV-Disease-in-Zambia.pdf" TargetMode="External"/><Relationship Id="rId3" Type="http://schemas.openxmlformats.org/officeDocument/2006/relationships/diagramLayout" Target="../diagrams/layout15.xml"/><Relationship Id="rId7" Type="http://schemas.openxmlformats.org/officeDocument/2006/relationships/diagramData" Target="../diagrams/data16.xml"/><Relationship Id="rId12" Type="http://schemas.openxmlformats.org/officeDocument/2006/relationships/image" Target="../media/image42.jpeg"/><Relationship Id="rId2" Type="http://schemas.openxmlformats.org/officeDocument/2006/relationships/diagramData" Target="../diagrams/data15.xml"/><Relationship Id="rId16" Type="http://schemas.openxmlformats.org/officeDocument/2006/relationships/image" Target="../media/image40.sv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11" Type="http://schemas.microsoft.com/office/2007/relationships/diagramDrawing" Target="../diagrams/drawing16.xml"/><Relationship Id="rId5" Type="http://schemas.openxmlformats.org/officeDocument/2006/relationships/diagramColors" Target="../diagrams/colors15.xml"/><Relationship Id="rId15" Type="http://schemas.openxmlformats.org/officeDocument/2006/relationships/image" Target="../media/image39.png"/><Relationship Id="rId10" Type="http://schemas.openxmlformats.org/officeDocument/2006/relationships/diagramColors" Target="../diagrams/colors16.xml"/><Relationship Id="rId4" Type="http://schemas.openxmlformats.org/officeDocument/2006/relationships/diagramQuickStyle" Target="../diagrams/quickStyle15.xml"/><Relationship Id="rId9" Type="http://schemas.openxmlformats.org/officeDocument/2006/relationships/diagramQuickStyle" Target="../diagrams/quickStyle16.xml"/><Relationship Id="rId1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9.png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12" Type="http://schemas.openxmlformats.org/officeDocument/2006/relationships/slide" Target="slide18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11" Type="http://schemas.openxmlformats.org/officeDocument/2006/relationships/image" Target="../media/image19.svg"/><Relationship Id="rId5" Type="http://schemas.openxmlformats.org/officeDocument/2006/relationships/diagramQuickStyle" Target="../diagrams/quickStyle17.xml"/><Relationship Id="rId10" Type="http://schemas.openxmlformats.org/officeDocument/2006/relationships/image" Target="../media/image18.png"/><Relationship Id="rId4" Type="http://schemas.openxmlformats.org/officeDocument/2006/relationships/diagramLayout" Target="../diagrams/layout17.xml"/><Relationship Id="rId9" Type="http://schemas.openxmlformats.org/officeDocument/2006/relationships/image" Target="../media/image26.svg"/><Relationship Id="rId14" Type="http://schemas.openxmlformats.org/officeDocument/2006/relationships/image" Target="../media/image40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oh.gov.zm/wp-content/uploads/filebase/guidelines/Guidelines-for-Management-of-Advanced-HIV-Disease-in-Zambia.pdf" TargetMode="External"/><Relationship Id="rId3" Type="http://schemas.openxmlformats.org/officeDocument/2006/relationships/diagramLayout" Target="../diagrams/layout18.xml"/><Relationship Id="rId7" Type="http://schemas.openxmlformats.org/officeDocument/2006/relationships/image" Target="../media/image44.jpe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11" Type="http://schemas.openxmlformats.org/officeDocument/2006/relationships/image" Target="../media/image9.svg"/><Relationship Id="rId5" Type="http://schemas.openxmlformats.org/officeDocument/2006/relationships/diagramColors" Target="../diagrams/colors18.xml"/><Relationship Id="rId10" Type="http://schemas.openxmlformats.org/officeDocument/2006/relationships/image" Target="../media/image8.png"/><Relationship Id="rId4" Type="http://schemas.openxmlformats.org/officeDocument/2006/relationships/diagramQuickStyle" Target="../diagrams/quickStyle18.xml"/><Relationship Id="rId9" Type="http://schemas.openxmlformats.org/officeDocument/2006/relationships/slide" Target="slide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oh.gov.zm/wp-content/uploads/filebase/guidelines/Guidelines-for-Management-of-Advanced-HIV-Disease-in-Zambia.pdf" TargetMode="External"/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11" Type="http://schemas.openxmlformats.org/officeDocument/2006/relationships/image" Target="../media/image9.svg"/><Relationship Id="rId5" Type="http://schemas.openxmlformats.org/officeDocument/2006/relationships/diagramQuickStyle" Target="../diagrams/quickStyle19.xml"/><Relationship Id="rId10" Type="http://schemas.openxmlformats.org/officeDocument/2006/relationships/image" Target="../media/image8.png"/><Relationship Id="rId4" Type="http://schemas.openxmlformats.org/officeDocument/2006/relationships/diagramLayout" Target="../diagrams/layout19.xml"/><Relationship Id="rId9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1.xml"/><Relationship Id="rId3" Type="http://schemas.openxmlformats.org/officeDocument/2006/relationships/slide" Target="slide9.xml"/><Relationship Id="rId7" Type="http://schemas.openxmlformats.org/officeDocument/2006/relationships/slide" Target="slide13.xml"/><Relationship Id="rId12" Type="http://schemas.openxmlformats.org/officeDocument/2006/relationships/slide" Target="slide8.xml"/><Relationship Id="rId2" Type="http://schemas.openxmlformats.org/officeDocument/2006/relationships/image" Target="../media/image4.jpe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slide" Target="slide7.xml"/><Relationship Id="rId5" Type="http://schemas.openxmlformats.org/officeDocument/2006/relationships/slide" Target="slide11.xml"/><Relationship Id="rId15" Type="http://schemas.openxmlformats.org/officeDocument/2006/relationships/image" Target="../media/image6.svg"/><Relationship Id="rId10" Type="http://schemas.openxmlformats.org/officeDocument/2006/relationships/slide" Target="slide6.xml"/><Relationship Id="rId4" Type="http://schemas.openxmlformats.org/officeDocument/2006/relationships/slide" Target="slide10.xml"/><Relationship Id="rId9" Type="http://schemas.openxmlformats.org/officeDocument/2006/relationships/slide" Target="slide5.xml"/><Relationship Id="rId1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1.xml"/><Relationship Id="rId13" Type="http://schemas.openxmlformats.org/officeDocument/2006/relationships/hyperlink" Target="https://www.moh.gov.zm/wp-content/uploads/filebase/guidelines/Guidelines-for-Management-of-Advanced-HIV-Disease-in-Zambia.pdf" TargetMode="External"/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12" Type="http://schemas.microsoft.com/office/2007/relationships/diagramDrawing" Target="../diagrams/drawing21.xml"/><Relationship Id="rId2" Type="http://schemas.openxmlformats.org/officeDocument/2006/relationships/image" Target="../media/image46.jpeg"/><Relationship Id="rId16" Type="http://schemas.openxmlformats.org/officeDocument/2006/relationships/image" Target="../media/image40.sv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0.xml"/><Relationship Id="rId11" Type="http://schemas.openxmlformats.org/officeDocument/2006/relationships/diagramColors" Target="../diagrams/colors21.xml"/><Relationship Id="rId5" Type="http://schemas.openxmlformats.org/officeDocument/2006/relationships/diagramQuickStyle" Target="../diagrams/quickStyle20.xml"/><Relationship Id="rId15" Type="http://schemas.openxmlformats.org/officeDocument/2006/relationships/image" Target="../media/image39.png"/><Relationship Id="rId10" Type="http://schemas.openxmlformats.org/officeDocument/2006/relationships/diagramQuickStyle" Target="../diagrams/quickStyle21.xml"/><Relationship Id="rId4" Type="http://schemas.openxmlformats.org/officeDocument/2006/relationships/diagramLayout" Target="../diagrams/layout20.xml"/><Relationship Id="rId9" Type="http://schemas.openxmlformats.org/officeDocument/2006/relationships/diagramLayout" Target="../diagrams/layout21.xml"/><Relationship Id="rId14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www.moh.gov.zm/wp-content/uploads/filebase/guidelines/Guidelines-for-Management-of-Advanced-HIV-Disease-in-Zambia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oh.gov.zm/wp-content/uploads/filebase/guidelines/Guidelines-for-Management-of-Advanced-HIV-Disease-in-Zambia.pdf" TargetMode="External"/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11" Type="http://schemas.openxmlformats.org/officeDocument/2006/relationships/image" Target="../media/image40.svg"/><Relationship Id="rId5" Type="http://schemas.openxmlformats.org/officeDocument/2006/relationships/diagramQuickStyle" Target="../diagrams/quickStyle22.xml"/><Relationship Id="rId10" Type="http://schemas.openxmlformats.org/officeDocument/2006/relationships/image" Target="../media/image39.png"/><Relationship Id="rId4" Type="http://schemas.openxmlformats.org/officeDocument/2006/relationships/diagramLayout" Target="../diagrams/layout22.xml"/><Relationship Id="rId9" Type="http://schemas.openxmlformats.org/officeDocument/2006/relationships/slide" Target="slide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www.moh.gov.zm/wp-content/uploads/filebase/guidelines/Guidelines-for-Management-of-Advanced-HIV-Disease-in-Zambia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slide" Target="slide2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oh.gov.zm/wp-content/uploads/filebase/guidelines/Guidelines-for-Management-of-Advanced-HIV-Disease-in-Zambia.pdf" TargetMode="External"/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.xml"/><Relationship Id="rId11" Type="http://schemas.openxmlformats.org/officeDocument/2006/relationships/image" Target="../media/image52.svg"/><Relationship Id="rId5" Type="http://schemas.openxmlformats.org/officeDocument/2006/relationships/diagramQuickStyle" Target="../diagrams/quickStyle23.xml"/><Relationship Id="rId10" Type="http://schemas.openxmlformats.org/officeDocument/2006/relationships/image" Target="../media/image51.png"/><Relationship Id="rId4" Type="http://schemas.openxmlformats.org/officeDocument/2006/relationships/diagramLayout" Target="../diagrams/layout23.xml"/><Relationship Id="rId9" Type="http://schemas.openxmlformats.org/officeDocument/2006/relationships/slide" Target="slide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12" Type="http://schemas.openxmlformats.org/officeDocument/2006/relationships/image" Target="../media/image40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4.xml"/><Relationship Id="rId11" Type="http://schemas.openxmlformats.org/officeDocument/2006/relationships/image" Target="../media/image39.png"/><Relationship Id="rId5" Type="http://schemas.openxmlformats.org/officeDocument/2006/relationships/diagramQuickStyle" Target="../diagrams/quickStyle24.xml"/><Relationship Id="rId10" Type="http://schemas.openxmlformats.org/officeDocument/2006/relationships/slide" Target="slide26.xml"/><Relationship Id="rId4" Type="http://schemas.openxmlformats.org/officeDocument/2006/relationships/diagramLayout" Target="../diagrams/layout24.xml"/><Relationship Id="rId9" Type="http://schemas.openxmlformats.org/officeDocument/2006/relationships/hyperlink" Target="https://www.moh.gov.zm/wp-content/uploads/filebase/guidelines/Guidelines-for-Management-of-Advanced-HIV-Disease-in-Zambia.pdf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6.xml"/><Relationship Id="rId13" Type="http://schemas.openxmlformats.org/officeDocument/2006/relationships/hyperlink" Target="https://www.moh.gov.zm/wp-content/uploads/filebase/guidelines/Guidelines-for-Management-of-Advanced-HIV-Disease-in-Zambia.pdf" TargetMode="External"/><Relationship Id="rId3" Type="http://schemas.openxmlformats.org/officeDocument/2006/relationships/diagramLayout" Target="../diagrams/layout25.xml"/><Relationship Id="rId7" Type="http://schemas.openxmlformats.org/officeDocument/2006/relationships/diagramData" Target="../diagrams/data26.xml"/><Relationship Id="rId12" Type="http://schemas.openxmlformats.org/officeDocument/2006/relationships/image" Target="../media/image55.png"/><Relationship Id="rId2" Type="http://schemas.openxmlformats.org/officeDocument/2006/relationships/diagramData" Target="../diagrams/data25.xml"/><Relationship Id="rId16" Type="http://schemas.openxmlformats.org/officeDocument/2006/relationships/image" Target="../media/image9.sv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11" Type="http://schemas.microsoft.com/office/2007/relationships/diagramDrawing" Target="../diagrams/drawing26.xml"/><Relationship Id="rId5" Type="http://schemas.openxmlformats.org/officeDocument/2006/relationships/diagramColors" Target="../diagrams/colors25.xml"/><Relationship Id="rId15" Type="http://schemas.openxmlformats.org/officeDocument/2006/relationships/image" Target="../media/image8.png"/><Relationship Id="rId10" Type="http://schemas.openxmlformats.org/officeDocument/2006/relationships/diagramColors" Target="../diagrams/colors26.xml"/><Relationship Id="rId4" Type="http://schemas.openxmlformats.org/officeDocument/2006/relationships/diagramQuickStyle" Target="../diagrams/quickStyle25.xml"/><Relationship Id="rId9" Type="http://schemas.openxmlformats.org/officeDocument/2006/relationships/diagramQuickStyle" Target="../diagrams/quickStyle26.xml"/><Relationship Id="rId14" Type="http://schemas.openxmlformats.org/officeDocument/2006/relationships/slide" Target="slide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8.xml"/><Relationship Id="rId13" Type="http://schemas.openxmlformats.org/officeDocument/2006/relationships/hyperlink" Target="https://www.moh.gov.zm/wp-content/uploads/filebase/guidelines/Guidelines-for-Management-of-Advanced-HIV-Disease-in-Zambia.pdf" TargetMode="External"/><Relationship Id="rId3" Type="http://schemas.openxmlformats.org/officeDocument/2006/relationships/diagramLayout" Target="../diagrams/layout27.xml"/><Relationship Id="rId7" Type="http://schemas.openxmlformats.org/officeDocument/2006/relationships/diagramData" Target="../diagrams/data28.xml"/><Relationship Id="rId12" Type="http://schemas.openxmlformats.org/officeDocument/2006/relationships/image" Target="../media/image56.jpeg"/><Relationship Id="rId2" Type="http://schemas.openxmlformats.org/officeDocument/2006/relationships/diagramData" Target="../diagrams/data27.xml"/><Relationship Id="rId16" Type="http://schemas.openxmlformats.org/officeDocument/2006/relationships/image" Target="../media/image9.sv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7.xml"/><Relationship Id="rId11" Type="http://schemas.microsoft.com/office/2007/relationships/diagramDrawing" Target="../diagrams/drawing28.xml"/><Relationship Id="rId5" Type="http://schemas.openxmlformats.org/officeDocument/2006/relationships/diagramColors" Target="../diagrams/colors27.xml"/><Relationship Id="rId15" Type="http://schemas.openxmlformats.org/officeDocument/2006/relationships/image" Target="../media/image8.png"/><Relationship Id="rId10" Type="http://schemas.openxmlformats.org/officeDocument/2006/relationships/diagramColors" Target="../diagrams/colors28.xml"/><Relationship Id="rId4" Type="http://schemas.openxmlformats.org/officeDocument/2006/relationships/diagramQuickStyle" Target="../diagrams/quickStyle27.xml"/><Relationship Id="rId9" Type="http://schemas.openxmlformats.org/officeDocument/2006/relationships/diagramQuickStyle" Target="../diagrams/quickStyle28.xml"/><Relationship Id="rId14" Type="http://schemas.openxmlformats.org/officeDocument/2006/relationships/slide" Target="slide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oh.gov.zm/wp-content/uploads/filebase/guidelines/Guidelines-for-Management-of-Advanced-HIV-Disease-in-Zambia.pdf" TargetMode="External"/><Relationship Id="rId3" Type="http://schemas.openxmlformats.org/officeDocument/2006/relationships/diagramData" Target="../diagrams/data29.xml"/><Relationship Id="rId7" Type="http://schemas.microsoft.com/office/2007/relationships/diagramDrawing" Target="../diagrams/drawing29.xm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9.xml"/><Relationship Id="rId11" Type="http://schemas.openxmlformats.org/officeDocument/2006/relationships/image" Target="../media/image59.svg"/><Relationship Id="rId5" Type="http://schemas.openxmlformats.org/officeDocument/2006/relationships/diagramQuickStyle" Target="../diagrams/quickStyle29.xml"/><Relationship Id="rId10" Type="http://schemas.openxmlformats.org/officeDocument/2006/relationships/image" Target="../media/image58.png"/><Relationship Id="rId4" Type="http://schemas.openxmlformats.org/officeDocument/2006/relationships/diagramLayout" Target="../diagrams/layout29.xml"/><Relationship Id="rId9" Type="http://schemas.openxmlformats.org/officeDocument/2006/relationships/slide" Target="slide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diagramData" Target="../diagrams/data30.xml"/><Relationship Id="rId7" Type="http://schemas.microsoft.com/office/2007/relationships/diagramDrawing" Target="../diagrams/drawing30.xm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0.xml"/><Relationship Id="rId5" Type="http://schemas.openxmlformats.org/officeDocument/2006/relationships/diagramQuickStyle" Target="../diagrams/quickStyle30.xml"/><Relationship Id="rId10" Type="http://schemas.openxmlformats.org/officeDocument/2006/relationships/image" Target="../media/image62.svg"/><Relationship Id="rId4" Type="http://schemas.openxmlformats.org/officeDocument/2006/relationships/diagramLayout" Target="../diagrams/layout30.xml"/><Relationship Id="rId9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slide" Target="slide32.xml"/><Relationship Id="rId18" Type="http://schemas.openxmlformats.org/officeDocument/2006/relationships/image" Target="../media/image9.svg"/><Relationship Id="rId3" Type="http://schemas.openxmlformats.org/officeDocument/2006/relationships/slide" Target="slide19.xml"/><Relationship Id="rId7" Type="http://schemas.openxmlformats.org/officeDocument/2006/relationships/slide" Target="slide27.xml"/><Relationship Id="rId12" Type="http://schemas.openxmlformats.org/officeDocument/2006/relationships/slide" Target="slide31.xml"/><Relationship Id="rId17" Type="http://schemas.openxmlformats.org/officeDocument/2006/relationships/image" Target="../media/image8.png"/><Relationship Id="rId2" Type="http://schemas.openxmlformats.org/officeDocument/2006/relationships/slide" Target="slide18.xml"/><Relationship Id="rId16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11" Type="http://schemas.openxmlformats.org/officeDocument/2006/relationships/slide" Target="slide30.xml"/><Relationship Id="rId5" Type="http://schemas.openxmlformats.org/officeDocument/2006/relationships/slide" Target="slide22.xml"/><Relationship Id="rId15" Type="http://schemas.openxmlformats.org/officeDocument/2006/relationships/image" Target="../media/image7.jpeg"/><Relationship Id="rId10" Type="http://schemas.openxmlformats.org/officeDocument/2006/relationships/slide" Target="slide29.xml"/><Relationship Id="rId19" Type="http://schemas.openxmlformats.org/officeDocument/2006/relationships/image" Target="../media/image2.png"/><Relationship Id="rId4" Type="http://schemas.openxmlformats.org/officeDocument/2006/relationships/slide" Target="slide20.xml"/><Relationship Id="rId9" Type="http://schemas.openxmlformats.org/officeDocument/2006/relationships/slide" Target="slide28.xml"/><Relationship Id="rId14" Type="http://schemas.openxmlformats.org/officeDocument/2006/relationships/slide" Target="slide3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diagramData" Target="../diagrams/data31.xml"/><Relationship Id="rId7" Type="http://schemas.microsoft.com/office/2007/relationships/diagramDrawing" Target="../diagrams/drawing31.xm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1.xml"/><Relationship Id="rId5" Type="http://schemas.openxmlformats.org/officeDocument/2006/relationships/diagramQuickStyle" Target="../diagrams/quickStyle31.xml"/><Relationship Id="rId10" Type="http://schemas.openxmlformats.org/officeDocument/2006/relationships/image" Target="../media/image40.svg"/><Relationship Id="rId4" Type="http://schemas.openxmlformats.org/officeDocument/2006/relationships/diagramLayout" Target="../diagrams/layout31.xml"/><Relationship Id="rId9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3.xml"/><Relationship Id="rId13" Type="http://schemas.openxmlformats.org/officeDocument/2006/relationships/slide" Target="slide32.xml"/><Relationship Id="rId3" Type="http://schemas.openxmlformats.org/officeDocument/2006/relationships/diagramData" Target="../diagrams/data32.xml"/><Relationship Id="rId7" Type="http://schemas.microsoft.com/office/2007/relationships/diagramDrawing" Target="../diagrams/drawing32.xml"/><Relationship Id="rId12" Type="http://schemas.microsoft.com/office/2007/relationships/diagramDrawing" Target="../diagrams/drawing33.xm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2.xml"/><Relationship Id="rId11" Type="http://schemas.openxmlformats.org/officeDocument/2006/relationships/diagramColors" Target="../diagrams/colors33.xml"/><Relationship Id="rId5" Type="http://schemas.openxmlformats.org/officeDocument/2006/relationships/diagramQuickStyle" Target="../diagrams/quickStyle32.xml"/><Relationship Id="rId15" Type="http://schemas.openxmlformats.org/officeDocument/2006/relationships/image" Target="../media/image40.svg"/><Relationship Id="rId10" Type="http://schemas.openxmlformats.org/officeDocument/2006/relationships/diagramQuickStyle" Target="../diagrams/quickStyle33.xml"/><Relationship Id="rId4" Type="http://schemas.openxmlformats.org/officeDocument/2006/relationships/diagramLayout" Target="../diagrams/layout32.xml"/><Relationship Id="rId9" Type="http://schemas.openxmlformats.org/officeDocument/2006/relationships/diagramLayout" Target="../diagrams/layout33.xml"/><Relationship Id="rId1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diagramData" Target="../diagrams/data34.xml"/><Relationship Id="rId7" Type="http://schemas.microsoft.com/office/2007/relationships/diagramDrawing" Target="../diagrams/drawing34.xm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4.xml"/><Relationship Id="rId5" Type="http://schemas.openxmlformats.org/officeDocument/2006/relationships/diagramQuickStyle" Target="../diagrams/quickStyle34.xml"/><Relationship Id="rId10" Type="http://schemas.openxmlformats.org/officeDocument/2006/relationships/image" Target="../media/image66.svg"/><Relationship Id="rId4" Type="http://schemas.openxmlformats.org/officeDocument/2006/relationships/diagramLayout" Target="../diagrams/layout34.xml"/><Relationship Id="rId9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oh.gov.zm/wp-content/uploads/filebase/guidelines/Guidelines-for-Management-of-Advanced-HIV-Disease-in-Zambia.pdf" TargetMode="External"/><Relationship Id="rId3" Type="http://schemas.openxmlformats.org/officeDocument/2006/relationships/diagramLayout" Target="../diagrams/layout35.xml"/><Relationship Id="rId7" Type="http://schemas.openxmlformats.org/officeDocument/2006/relationships/image" Target="../media/image67.jpeg"/><Relationship Id="rId2" Type="http://schemas.openxmlformats.org/officeDocument/2006/relationships/diagramData" Target="../diagrams/data3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5.xml"/><Relationship Id="rId11" Type="http://schemas.openxmlformats.org/officeDocument/2006/relationships/image" Target="../media/image66.svg"/><Relationship Id="rId5" Type="http://schemas.openxmlformats.org/officeDocument/2006/relationships/diagramColors" Target="../diagrams/colors35.xml"/><Relationship Id="rId10" Type="http://schemas.openxmlformats.org/officeDocument/2006/relationships/image" Target="../media/image51.png"/><Relationship Id="rId4" Type="http://schemas.openxmlformats.org/officeDocument/2006/relationships/diagramQuickStyle" Target="../diagrams/quickStyle35.xml"/><Relationship Id="rId9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slide" Target="slide14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10.jpg"/><Relationship Id="rId12" Type="http://schemas.microsoft.com/office/2007/relationships/diagramDrawing" Target="../diagrams/drawing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diagramColors" Target="../diagrams/colors2.xml"/><Relationship Id="rId5" Type="http://schemas.openxmlformats.org/officeDocument/2006/relationships/diagramColors" Target="../diagrams/colors1.xml"/><Relationship Id="rId15" Type="http://schemas.openxmlformats.org/officeDocument/2006/relationships/image" Target="../media/image12.svg"/><Relationship Id="rId10" Type="http://schemas.openxmlformats.org/officeDocument/2006/relationships/diagramQuickStyle" Target="../diagrams/quickStyle2.xml"/><Relationship Id="rId4" Type="http://schemas.openxmlformats.org/officeDocument/2006/relationships/diagramQuickStyle" Target="../diagrams/quickStyle1.xml"/><Relationship Id="rId9" Type="http://schemas.openxmlformats.org/officeDocument/2006/relationships/diagramLayout" Target="../diagrams/layout2.xml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18" Type="http://schemas.openxmlformats.org/officeDocument/2006/relationships/slide" Target="slide16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18.png"/><Relationship Id="rId17" Type="http://schemas.openxmlformats.org/officeDocument/2006/relationships/image" Target="../media/image23.svg"/><Relationship Id="rId2" Type="http://schemas.openxmlformats.org/officeDocument/2006/relationships/image" Target="../media/image13.png"/><Relationship Id="rId16" Type="http://schemas.openxmlformats.org/officeDocument/2006/relationships/image" Target="../media/image22.png"/><Relationship Id="rId20" Type="http://schemas.openxmlformats.org/officeDocument/2006/relationships/image" Target="../media/image12.sv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17.svg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21.svg"/><Relationship Id="rId10" Type="http://schemas.openxmlformats.org/officeDocument/2006/relationships/image" Target="../media/image16.png"/><Relationship Id="rId19" Type="http://schemas.openxmlformats.org/officeDocument/2006/relationships/image" Target="../media/image11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29.png"/><Relationship Id="rId2" Type="http://schemas.openxmlformats.org/officeDocument/2006/relationships/image" Target="../media/image24.png"/><Relationship Id="rId16" Type="http://schemas.openxmlformats.org/officeDocument/2006/relationships/image" Target="../media/image12.sv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28.svg"/><Relationship Id="rId5" Type="http://schemas.openxmlformats.org/officeDocument/2006/relationships/diagramQuickStyle" Target="../diagrams/quickStyle4.xml"/><Relationship Id="rId15" Type="http://schemas.openxmlformats.org/officeDocument/2006/relationships/image" Target="../media/image11.png"/><Relationship Id="rId10" Type="http://schemas.openxmlformats.org/officeDocument/2006/relationships/image" Target="../media/image27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26.svg"/><Relationship Id="rId14" Type="http://schemas.openxmlformats.org/officeDocument/2006/relationships/slide" Target="slide1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diagramLayout" Target="../diagrams/layout5.xml"/><Relationship Id="rId7" Type="http://schemas.openxmlformats.org/officeDocument/2006/relationships/image" Target="../media/image31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10" Type="http://schemas.openxmlformats.org/officeDocument/2006/relationships/image" Target="../media/image12.sv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12.svg"/><Relationship Id="rId4" Type="http://schemas.openxmlformats.org/officeDocument/2006/relationships/diagramLayout" Target="../diagrams/layout6.xml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12.svg"/><Relationship Id="rId4" Type="http://schemas.openxmlformats.org/officeDocument/2006/relationships/diagramLayout" Target="../diagrams/layout7.xml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D9F36-4032-0FE1-0D1D-2F2D91B2C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2758218"/>
            <a:ext cx="5242259" cy="1922251"/>
          </a:xfrm>
        </p:spPr>
        <p:txBody>
          <a:bodyPr anchor="t">
            <a:normAutofit/>
          </a:bodyPr>
          <a:lstStyle/>
          <a:p>
            <a:r>
              <a:rPr lang="en-US" sz="4800" dirty="0"/>
              <a:t>Advanced HIV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7F8410-E51F-413A-55FA-90A1F59066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3598183"/>
            <a:ext cx="5161606" cy="972180"/>
          </a:xfrm>
        </p:spPr>
        <p:txBody>
          <a:bodyPr anchor="b">
            <a:normAutofit/>
          </a:bodyPr>
          <a:lstStyle/>
          <a:p>
            <a:r>
              <a:rPr lang="en-US" sz="1700" dirty="0"/>
              <a:t>Seed Educator Immersion Training</a:t>
            </a:r>
          </a:p>
          <a:p>
            <a:r>
              <a:rPr lang="en-US" sz="1700" i="1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Zambia Guidelines for Management of Advanced HIV</a:t>
            </a:r>
            <a:endParaRPr lang="en-US" sz="1700" i="1" dirty="0"/>
          </a:p>
          <a:p>
            <a:pPr algn="l"/>
            <a:endParaRPr lang="en-US" sz="1700" dirty="0"/>
          </a:p>
        </p:txBody>
      </p:sp>
      <p:sp>
        <p:nvSpPr>
          <p:cNvPr id="4123" name="Freeform: Shape 4116">
            <a:extLst>
              <a:ext uri="{FF2B5EF4-FFF2-40B4-BE49-F238E27FC236}">
                <a16:creationId xmlns:a16="http://schemas.microsoft.com/office/drawing/2014/main" id="{60B21A5C-062F-46C2-8389-53D40F46AA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83466"/>
            <a:ext cx="5549037" cy="6374535"/>
          </a:xfrm>
          <a:custGeom>
            <a:avLst/>
            <a:gdLst>
              <a:gd name="connsiteX0" fmla="*/ 2203019 w 5549037"/>
              <a:gd name="connsiteY0" fmla="*/ 0 h 6374535"/>
              <a:gd name="connsiteX1" fmla="*/ 5549037 w 5549037"/>
              <a:gd name="connsiteY1" fmla="*/ 3346018 h 6374535"/>
              <a:gd name="connsiteX2" fmla="*/ 3797930 w 5549037"/>
              <a:gd name="connsiteY2" fmla="*/ 6288190 h 6374535"/>
              <a:gd name="connsiteX3" fmla="*/ 3618689 w 5549037"/>
              <a:gd name="connsiteY3" fmla="*/ 6374535 h 6374535"/>
              <a:gd name="connsiteX4" fmla="*/ 779546 w 5549037"/>
              <a:gd name="connsiteY4" fmla="*/ 6374535 h 6374535"/>
              <a:gd name="connsiteX5" fmla="*/ 537516 w 5549037"/>
              <a:gd name="connsiteY5" fmla="*/ 6248727 h 6374535"/>
              <a:gd name="connsiteX6" fmla="*/ 74641 w 5549037"/>
              <a:gd name="connsiteY6" fmla="*/ 5927968 h 6374535"/>
              <a:gd name="connsiteX7" fmla="*/ 0 w 5549037"/>
              <a:gd name="connsiteY7" fmla="*/ 5860130 h 6374535"/>
              <a:gd name="connsiteX8" fmla="*/ 0 w 5549037"/>
              <a:gd name="connsiteY8" fmla="*/ 831906 h 6374535"/>
              <a:gd name="connsiteX9" fmla="*/ 74641 w 5549037"/>
              <a:gd name="connsiteY9" fmla="*/ 764068 h 6374535"/>
              <a:gd name="connsiteX10" fmla="*/ 2203019 w 5549037"/>
              <a:gd name="connsiteY10" fmla="*/ 0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49037" h="6374535">
                <a:moveTo>
                  <a:pt x="2203019" y="0"/>
                </a:moveTo>
                <a:cubicBezTo>
                  <a:pt x="4050974" y="0"/>
                  <a:pt x="5549037" y="1498063"/>
                  <a:pt x="5549037" y="3346018"/>
                </a:cubicBezTo>
                <a:cubicBezTo>
                  <a:pt x="5549037" y="4616487"/>
                  <a:pt x="4840968" y="5721578"/>
                  <a:pt x="3797930" y="6288190"/>
                </a:cubicBezTo>
                <a:lnTo>
                  <a:pt x="3618689" y="6374535"/>
                </a:lnTo>
                <a:lnTo>
                  <a:pt x="779546" y="6374535"/>
                </a:lnTo>
                <a:lnTo>
                  <a:pt x="537516" y="6248727"/>
                </a:lnTo>
                <a:cubicBezTo>
                  <a:pt x="374031" y="6154721"/>
                  <a:pt x="219238" y="6047301"/>
                  <a:pt x="74641" y="5927968"/>
                </a:cubicBezTo>
                <a:lnTo>
                  <a:pt x="0" y="5860130"/>
                </a:lnTo>
                <a:lnTo>
                  <a:pt x="0" y="831906"/>
                </a:lnTo>
                <a:lnTo>
                  <a:pt x="74641" y="764068"/>
                </a:lnTo>
                <a:cubicBezTo>
                  <a:pt x="653030" y="286739"/>
                  <a:pt x="1394539" y="0"/>
                  <a:pt x="220301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0" name="Picture 4" descr="Zambia - Wikipedia">
            <a:extLst>
              <a:ext uri="{FF2B5EF4-FFF2-40B4-BE49-F238E27FC236}">
                <a16:creationId xmlns:a16="http://schemas.microsoft.com/office/drawing/2014/main" id="{963462B3-34B2-E6CC-4900-683A35E2ED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9" r="3245" b="2"/>
          <a:stretch/>
        </p:blipFill>
        <p:spPr bwMode="auto">
          <a:xfrm>
            <a:off x="-151367" y="647371"/>
            <a:ext cx="5385130" cy="6210629"/>
          </a:xfrm>
          <a:custGeom>
            <a:avLst/>
            <a:gdLst/>
            <a:ahLst/>
            <a:cxnLst/>
            <a:rect l="l" t="t" r="r" b="b"/>
            <a:pathLst>
              <a:path w="5385130" h="6210629">
                <a:moveTo>
                  <a:pt x="2203018" y="0"/>
                </a:moveTo>
                <a:cubicBezTo>
                  <a:pt x="3960450" y="0"/>
                  <a:pt x="5385130" y="1424680"/>
                  <a:pt x="5385130" y="3182112"/>
                </a:cubicBezTo>
                <a:cubicBezTo>
                  <a:pt x="5385130" y="4500186"/>
                  <a:pt x="4583748" y="5631087"/>
                  <a:pt x="3441640" y="6114158"/>
                </a:cubicBezTo>
                <a:lnTo>
                  <a:pt x="3178061" y="6210629"/>
                </a:lnTo>
                <a:lnTo>
                  <a:pt x="1233206" y="6210629"/>
                </a:lnTo>
                <a:lnTo>
                  <a:pt x="1108901" y="6171135"/>
                </a:lnTo>
                <a:cubicBezTo>
                  <a:pt x="767738" y="6046219"/>
                  <a:pt x="453928" y="5864559"/>
                  <a:pt x="178899" y="5637585"/>
                </a:cubicBezTo>
                <a:lnTo>
                  <a:pt x="0" y="5474990"/>
                </a:lnTo>
                <a:lnTo>
                  <a:pt x="0" y="889234"/>
                </a:lnTo>
                <a:lnTo>
                  <a:pt x="178899" y="726640"/>
                </a:lnTo>
                <a:cubicBezTo>
                  <a:pt x="728956" y="272693"/>
                  <a:pt x="1434142" y="0"/>
                  <a:pt x="220301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24" name="Freeform: Shape 4118">
            <a:extLst>
              <a:ext uri="{FF2B5EF4-FFF2-40B4-BE49-F238E27FC236}">
                <a16:creationId xmlns:a16="http://schemas.microsoft.com/office/drawing/2014/main" id="{8A177BCC-4208-4795-8572-4D623BA1E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33763" y="1"/>
            <a:ext cx="4480560" cy="2513993"/>
          </a:xfrm>
          <a:custGeom>
            <a:avLst/>
            <a:gdLst>
              <a:gd name="connsiteX0" fmla="*/ 18382 w 4480560"/>
              <a:gd name="connsiteY0" fmla="*/ 0 h 2513993"/>
              <a:gd name="connsiteX1" fmla="*/ 4462178 w 4480560"/>
              <a:gd name="connsiteY1" fmla="*/ 0 h 2513993"/>
              <a:gd name="connsiteX2" fmla="*/ 4468994 w 4480560"/>
              <a:gd name="connsiteY2" fmla="*/ 44657 h 2513993"/>
              <a:gd name="connsiteX3" fmla="*/ 4480560 w 4480560"/>
              <a:gd name="connsiteY3" fmla="*/ 273713 h 2513993"/>
              <a:gd name="connsiteX4" fmla="*/ 2240280 w 4480560"/>
              <a:gd name="connsiteY4" fmla="*/ 2513993 h 2513993"/>
              <a:gd name="connsiteX5" fmla="*/ 0 w 4480560"/>
              <a:gd name="connsiteY5" fmla="*/ 273713 h 2513993"/>
              <a:gd name="connsiteX6" fmla="*/ 11567 w 4480560"/>
              <a:gd name="connsiteY6" fmla="*/ 44657 h 251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0560" h="2513993">
                <a:moveTo>
                  <a:pt x="18382" y="0"/>
                </a:moveTo>
                <a:lnTo>
                  <a:pt x="4462178" y="0"/>
                </a:lnTo>
                <a:lnTo>
                  <a:pt x="4468994" y="44657"/>
                </a:lnTo>
                <a:cubicBezTo>
                  <a:pt x="4476642" y="119969"/>
                  <a:pt x="4480560" y="196384"/>
                  <a:pt x="4480560" y="273713"/>
                </a:cubicBezTo>
                <a:cubicBezTo>
                  <a:pt x="4480560" y="1510985"/>
                  <a:pt x="3477552" y="2513993"/>
                  <a:pt x="2240280" y="2513993"/>
                </a:cubicBezTo>
                <a:cubicBezTo>
                  <a:pt x="1003008" y="2513993"/>
                  <a:pt x="0" y="1510985"/>
                  <a:pt x="0" y="273713"/>
                </a:cubicBezTo>
                <a:cubicBezTo>
                  <a:pt x="0" y="196384"/>
                  <a:pt x="3918" y="119969"/>
                  <a:pt x="11567" y="446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hlinkClick r:id="rId4" action="ppaction://hlinksldjump"/>
            <a:extLst>
              <a:ext uri="{FF2B5EF4-FFF2-40B4-BE49-F238E27FC236}">
                <a16:creationId xmlns:a16="http://schemas.microsoft.com/office/drawing/2014/main" id="{853BC082-6401-0800-4D73-8E7C1075BC6B}"/>
              </a:ext>
            </a:extLst>
          </p:cNvPr>
          <p:cNvSpPr>
            <a:spLocks/>
          </p:cNvSpPr>
          <p:nvPr/>
        </p:nvSpPr>
        <p:spPr>
          <a:xfrm>
            <a:off x="6886032" y="4483429"/>
            <a:ext cx="3906520" cy="949008"/>
          </a:xfrm>
          <a:prstGeom prst="roundRect">
            <a:avLst/>
          </a:prstGeom>
          <a:solidFill>
            <a:schemeClr val="tx2">
              <a:lumMod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Table of contents</a:t>
            </a:r>
          </a:p>
        </p:txBody>
      </p:sp>
      <p:sp>
        <p:nvSpPr>
          <p:cNvPr id="11" name="Rectangle: Rounded Corners 10">
            <a:hlinkClick r:id="rId5" action="ppaction://hlinksldjump"/>
            <a:extLst>
              <a:ext uri="{FF2B5EF4-FFF2-40B4-BE49-F238E27FC236}">
                <a16:creationId xmlns:a16="http://schemas.microsoft.com/office/drawing/2014/main" id="{F43D9ECD-3A5C-0879-7326-67BE218D5AE9}"/>
              </a:ext>
            </a:extLst>
          </p:cNvPr>
          <p:cNvSpPr/>
          <p:nvPr/>
        </p:nvSpPr>
        <p:spPr>
          <a:xfrm>
            <a:off x="6886032" y="5737560"/>
            <a:ext cx="3906520" cy="949008"/>
          </a:xfrm>
          <a:prstGeom prst="roundRect">
            <a:avLst/>
          </a:prstGeom>
          <a:solidFill>
            <a:schemeClr val="tx2">
              <a:lumMod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Quick reference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B8D47F58-A8B5-07F6-C1FD-CF05B69E69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449" y="124993"/>
            <a:ext cx="1451620" cy="1922251"/>
          </a:xfrm>
          <a:prstGeom prst="rect">
            <a:avLst/>
          </a:prstGeom>
        </p:spPr>
      </p:pic>
      <p:pic>
        <p:nvPicPr>
          <p:cNvPr id="16" name="Google Shape;104;p4" descr="EmblemRED.png">
            <a:extLst>
              <a:ext uri="{FF2B5EF4-FFF2-40B4-BE49-F238E27FC236}">
                <a16:creationId xmlns:a16="http://schemas.microsoft.com/office/drawing/2014/main" id="{8CD907BC-104D-E4F3-28F3-B84C37A4AAE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53833" y="-796533"/>
            <a:ext cx="3440420" cy="3974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05988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hat is Salmonella?">
            <a:extLst>
              <a:ext uri="{FF2B5EF4-FFF2-40B4-BE49-F238E27FC236}">
                <a16:creationId xmlns:a16="http://schemas.microsoft.com/office/drawing/2014/main" id="{6B016607-5747-F9B3-0121-CED2A96E02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5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AC51DF-6F5B-65B4-A79E-BFC4B669A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US" sz="3600"/>
              <a:t>Severe bacterial infections</a:t>
            </a:r>
          </a:p>
        </p:txBody>
      </p:sp>
      <p:cxnSp>
        <p:nvCxnSpPr>
          <p:cNvPr id="2057" name="Straight Connector 2056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072E892-7F3C-89BF-06EF-7C37923A5D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2232624"/>
              </p:ext>
            </p:extLst>
          </p:nvPr>
        </p:nvGraphicFramePr>
        <p:xfrm>
          <a:off x="270425" y="2585327"/>
          <a:ext cx="5082182" cy="41801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Graphic 2" descr="Key with solid fill">
            <a:hlinkClick r:id="rId8" action="ppaction://hlinksldjump"/>
            <a:extLst>
              <a:ext uri="{FF2B5EF4-FFF2-40B4-BE49-F238E27FC236}">
                <a16:creationId xmlns:a16="http://schemas.microsoft.com/office/drawing/2014/main" id="{967B6C12-1B66-6A6B-C974-062192CC6A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078677" y="5943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45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Pneumocystis jirovecii or carinii in human lungs, opportunistic fungus that  causes pneumonia in patients with HIV, 3D illustration Stock Illustration |  Adobe Stock">
            <a:extLst>
              <a:ext uri="{FF2B5EF4-FFF2-40B4-BE49-F238E27FC236}">
                <a16:creationId xmlns:a16="http://schemas.microsoft.com/office/drawing/2014/main" id="{D5C60116-1EE0-D7B8-A112-A0FD30BEF1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8" b="9522"/>
          <a:stretch/>
        </p:blipFill>
        <p:spPr bwMode="auto">
          <a:xfrm>
            <a:off x="-1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589E98-E96E-FA1A-01AD-1A1F390C8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US" sz="3600"/>
              <a:t>Respiratory Fungal Infections</a:t>
            </a:r>
          </a:p>
        </p:txBody>
      </p:sp>
      <p:cxnSp>
        <p:nvCxnSpPr>
          <p:cNvPr id="4107" name="Straight Connector 4106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7A40545-9A4E-81A0-3187-25147A173E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3449257"/>
              </p:ext>
            </p:extLst>
          </p:nvPr>
        </p:nvGraphicFramePr>
        <p:xfrm>
          <a:off x="525516" y="3417573"/>
          <a:ext cx="4593021" cy="26198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Graphic 2" descr="Key with solid fill">
            <a:hlinkClick r:id="rId8" action="ppaction://hlinksldjump"/>
            <a:extLst>
              <a:ext uri="{FF2B5EF4-FFF2-40B4-BE49-F238E27FC236}">
                <a16:creationId xmlns:a16="http://schemas.microsoft.com/office/drawing/2014/main" id="{8D1896F8-F855-18E2-D227-EBAD86C5BC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078677" y="5943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420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RealCycler products">
            <a:extLst>
              <a:ext uri="{FF2B5EF4-FFF2-40B4-BE49-F238E27FC236}">
                <a16:creationId xmlns:a16="http://schemas.microsoft.com/office/drawing/2014/main" id="{221C005B-072A-4B23-281F-3491EBF52B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08" t="-1" r="8092" b="-1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7" name="Rectangle 717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4A80F60F-2022-C01B-23D5-C3E4F5B6BC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2764187"/>
              </p:ext>
            </p:extLst>
          </p:nvPr>
        </p:nvGraphicFramePr>
        <p:xfrm>
          <a:off x="729914" y="337014"/>
          <a:ext cx="4569874" cy="978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6D3A7B3-9EA8-191F-F90E-0CEC9AE2D3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2264762"/>
              </p:ext>
            </p:extLst>
          </p:nvPr>
        </p:nvGraphicFramePr>
        <p:xfrm>
          <a:off x="550506" y="1539453"/>
          <a:ext cx="4749282" cy="4861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FFBA6645-1DB8-23B0-6FFC-4B30D88CDD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5243459"/>
              </p:ext>
            </p:extLst>
          </p:nvPr>
        </p:nvGraphicFramePr>
        <p:xfrm>
          <a:off x="1300045" y="5793057"/>
          <a:ext cx="3906437" cy="677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2" name="Graphic 1" descr="Key with solid fill">
            <a:hlinkClick r:id="rId18" action="ppaction://hlinksldjump"/>
            <a:extLst>
              <a:ext uri="{FF2B5EF4-FFF2-40B4-BE49-F238E27FC236}">
                <a16:creationId xmlns:a16="http://schemas.microsoft.com/office/drawing/2014/main" id="{B9A7629F-920F-6C48-87D1-C6BF7C5835E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078677" y="5943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708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IV Can Worsen Cancer Treatment Outcomes | Cancer Today">
            <a:extLst>
              <a:ext uri="{FF2B5EF4-FFF2-40B4-BE49-F238E27FC236}">
                <a16:creationId xmlns:a16="http://schemas.microsoft.com/office/drawing/2014/main" id="{5DF507A5-9D64-10E0-39B4-08D2BB39F9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91" r="909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5" name="Rectangle 2054">
            <a:extLst>
              <a:ext uri="{FF2B5EF4-FFF2-40B4-BE49-F238E27FC236}">
                <a16:creationId xmlns:a16="http://schemas.microsoft.com/office/drawing/2014/main" id="{724CD679-7405-4CD3-A92A-9469F279A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5735590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90989D-4559-88FD-2878-CC6D6BB9F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046" y="443494"/>
            <a:ext cx="5221266" cy="1344975"/>
          </a:xfrm>
        </p:spPr>
        <p:txBody>
          <a:bodyPr>
            <a:normAutofit/>
          </a:bodyPr>
          <a:lstStyle/>
          <a:p>
            <a:r>
              <a:rPr lang="en-US" sz="4000" dirty="0"/>
              <a:t>Malignancies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F5798B0-C926-FAC6-791C-6E415C3725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4862346"/>
              </p:ext>
            </p:extLst>
          </p:nvPr>
        </p:nvGraphicFramePr>
        <p:xfrm>
          <a:off x="594805" y="1597306"/>
          <a:ext cx="5221266" cy="45534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Graphic 4" descr="Key with solid fill">
            <a:hlinkClick r:id="rId8" action="ppaction://hlinksldjump"/>
            <a:extLst>
              <a:ext uri="{FF2B5EF4-FFF2-40B4-BE49-F238E27FC236}">
                <a16:creationId xmlns:a16="http://schemas.microsoft.com/office/drawing/2014/main" id="{8AF2260C-14E6-4691-8496-5247C0EB88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078677" y="5943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375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7BDD9-98F7-8C53-AA56-224B6D12F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1633" y="316626"/>
            <a:ext cx="3004457" cy="1325563"/>
          </a:xfrm>
        </p:spPr>
        <p:txBody>
          <a:bodyPr>
            <a:normAutofit/>
          </a:bodyPr>
          <a:lstStyle/>
          <a:p>
            <a:r>
              <a:rPr lang="en-US" dirty="0"/>
              <a:t>Definitions</a:t>
            </a:r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Innovation">
            <a:extLst>
              <a:ext uri="{FF2B5EF4-FFF2-40B4-BE49-F238E27FC236}">
                <a16:creationId xmlns:a16="http://schemas.microsoft.com/office/drawing/2014/main" id="{771292FE-DAFC-4153-DB7A-52AECB0213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8" t="-2" r="11827"/>
          <a:stretch/>
        </p:blipFill>
        <p:spPr bwMode="auto">
          <a:xfrm>
            <a:off x="2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0" y="0"/>
                </a:moveTo>
                <a:lnTo>
                  <a:pt x="4400491" y="0"/>
                </a:lnTo>
                <a:lnTo>
                  <a:pt x="4484766" y="76595"/>
                </a:lnTo>
                <a:cubicBezTo>
                  <a:pt x="5076107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749D152A-940F-3E3A-D0FD-715B80C812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6194478"/>
              </p:ext>
            </p:extLst>
          </p:nvPr>
        </p:nvGraphicFramePr>
        <p:xfrm>
          <a:off x="5831633" y="1369170"/>
          <a:ext cx="5971590" cy="50596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0313A67-7F07-18D6-E9E3-9F8D6C49A76B}"/>
              </a:ext>
            </a:extLst>
          </p:cNvPr>
          <p:cNvSpPr txBox="1"/>
          <p:nvPr/>
        </p:nvSpPr>
        <p:spPr>
          <a:xfrm>
            <a:off x="8794102" y="794741"/>
            <a:ext cx="1359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Pg 2, 7, 8</a:t>
            </a:r>
            <a:endParaRPr lang="en-US" i="1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3611011-0CDE-4318-11F2-77C747B6BF1D}"/>
              </a:ext>
            </a:extLst>
          </p:cNvPr>
          <p:cNvCxnSpPr>
            <a:cxnSpLocks/>
          </p:cNvCxnSpPr>
          <p:nvPr/>
        </p:nvCxnSpPr>
        <p:spPr>
          <a:xfrm flipV="1">
            <a:off x="8621485" y="604237"/>
            <a:ext cx="0" cy="764933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Graphic 2" descr="Circle with left arrow with solid fill">
            <a:hlinkClick r:id="rId9" action="ppaction://hlinksldjump"/>
            <a:extLst>
              <a:ext uri="{FF2B5EF4-FFF2-40B4-BE49-F238E27FC236}">
                <a16:creationId xmlns:a16="http://schemas.microsoft.com/office/drawing/2014/main" id="{62C24757-5025-7711-BEA0-143CE496FA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0800000">
            <a:off x="80563" y="5943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0091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83107B-2199-E04A-772E-4A31B284D58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763848" y="1373398"/>
            <a:ext cx="4736258" cy="389664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1F4A1BC-E3AA-972C-ED43-2622E7AAF6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1201970"/>
              </p:ext>
            </p:extLst>
          </p:nvPr>
        </p:nvGraphicFramePr>
        <p:xfrm>
          <a:off x="5922491" y="545501"/>
          <a:ext cx="5536003" cy="57663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3282">
                  <a:extLst>
                    <a:ext uri="{9D8B030D-6E8A-4147-A177-3AD203B41FA5}">
                      <a16:colId xmlns:a16="http://schemas.microsoft.com/office/drawing/2014/main" val="1007181608"/>
                    </a:ext>
                  </a:extLst>
                </a:gridCol>
                <a:gridCol w="1607042">
                  <a:extLst>
                    <a:ext uri="{9D8B030D-6E8A-4147-A177-3AD203B41FA5}">
                      <a16:colId xmlns:a16="http://schemas.microsoft.com/office/drawing/2014/main" val="2052590716"/>
                    </a:ext>
                  </a:extLst>
                </a:gridCol>
                <a:gridCol w="3415679">
                  <a:extLst>
                    <a:ext uri="{9D8B030D-6E8A-4147-A177-3AD203B41FA5}">
                      <a16:colId xmlns:a16="http://schemas.microsoft.com/office/drawing/2014/main" val="33512910"/>
                    </a:ext>
                  </a:extLst>
                </a:gridCol>
              </a:tblGrid>
              <a:tr h="226473">
                <a:tc>
                  <a:txBody>
                    <a:bodyPr/>
                    <a:lstStyle/>
                    <a:p>
                      <a:r>
                        <a:rPr lang="en-US" sz="1000"/>
                        <a:t>Stage</a:t>
                      </a:r>
                    </a:p>
                  </a:txBody>
                  <a:tcPr marL="51471" marR="51471" marT="25736" marB="25736"/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Severity</a:t>
                      </a:r>
                    </a:p>
                  </a:txBody>
                  <a:tcPr marL="51471" marR="51471" marT="25736" marB="25736"/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Conditions</a:t>
                      </a:r>
                    </a:p>
                  </a:txBody>
                  <a:tcPr marL="51471" marR="51471" marT="25736" marB="25736"/>
                </a:tc>
                <a:extLst>
                  <a:ext uri="{0D108BD9-81ED-4DB2-BD59-A6C34878D82A}">
                    <a16:rowId xmlns:a16="http://schemas.microsoft.com/office/drawing/2014/main" val="82601790"/>
                  </a:ext>
                </a:extLst>
              </a:tr>
              <a:tr h="380886">
                <a:tc>
                  <a:txBody>
                    <a:bodyPr/>
                    <a:lstStyle/>
                    <a:p>
                      <a:pPr algn="ctr"/>
                      <a:r>
                        <a:rPr lang="en-US" sz="1250" b="1"/>
                        <a:t>1</a:t>
                      </a:r>
                    </a:p>
                  </a:txBody>
                  <a:tcPr marL="51471" marR="51471" marT="25736" marB="25736" anchor="ctr"/>
                </a:tc>
                <a:tc>
                  <a:txBody>
                    <a:bodyPr/>
                    <a:lstStyle/>
                    <a:p>
                      <a:r>
                        <a:rPr lang="en-US" sz="1250"/>
                        <a:t>Asymptomatic </a:t>
                      </a:r>
                    </a:p>
                  </a:txBody>
                  <a:tcPr marL="51471" marR="51471" marT="25736" marB="25736" anchor="ctr"/>
                </a:tc>
                <a:tc>
                  <a:txBody>
                    <a:bodyPr/>
                    <a:lstStyle/>
                    <a:p>
                      <a:r>
                        <a:rPr lang="en-US" sz="1250" dirty="0"/>
                        <a:t>OR persistent generalized lymphadenopathy of at least 2 sites (not including inguinal) x &gt; 6mo</a:t>
                      </a:r>
                    </a:p>
                  </a:txBody>
                  <a:tcPr marL="51471" marR="51471" marT="25736" marB="25736" anchor="ctr"/>
                </a:tc>
                <a:extLst>
                  <a:ext uri="{0D108BD9-81ED-4DB2-BD59-A6C34878D82A}">
                    <a16:rowId xmlns:a16="http://schemas.microsoft.com/office/drawing/2014/main" val="2588398189"/>
                  </a:ext>
                </a:extLst>
              </a:tr>
              <a:tr h="844126">
                <a:tc>
                  <a:txBody>
                    <a:bodyPr/>
                    <a:lstStyle/>
                    <a:p>
                      <a:pPr algn="ctr"/>
                      <a:r>
                        <a:rPr lang="en-US" sz="1250" b="1"/>
                        <a:t>2</a:t>
                      </a:r>
                    </a:p>
                  </a:txBody>
                  <a:tcPr marL="51471" marR="51471" marT="25736" marB="25736" anchor="ctr"/>
                </a:tc>
                <a:tc>
                  <a:txBody>
                    <a:bodyPr/>
                    <a:lstStyle/>
                    <a:p>
                      <a:r>
                        <a:rPr lang="en-US" sz="1250"/>
                        <a:t>Mildly symptomatic </a:t>
                      </a:r>
                    </a:p>
                  </a:txBody>
                  <a:tcPr marL="51471" marR="51471" marT="25736" marB="25736" anchor="ctr"/>
                </a:tc>
                <a:tc>
                  <a:txBody>
                    <a:bodyPr/>
                    <a:lstStyle/>
                    <a:p>
                      <a:r>
                        <a:rPr lang="en-US" sz="1250"/>
                        <a:t>Unexplained weight loss &lt; 10% TBW</a:t>
                      </a:r>
                    </a:p>
                    <a:p>
                      <a:r>
                        <a:rPr lang="en-US" sz="1250"/>
                        <a:t>Recurrent respiratory infections</a:t>
                      </a:r>
                    </a:p>
                    <a:p>
                      <a:r>
                        <a:rPr lang="en-US" sz="1250"/>
                        <a:t>Derm (Herpes zoster, recurrent oral ulcerations, popular pruritic eruptions, angular cheilitis, seborrheic dermatitis, onychomycosis)</a:t>
                      </a:r>
                    </a:p>
                  </a:txBody>
                  <a:tcPr marL="51471" marR="51471" marT="25736" marB="25736" anchor="ctr"/>
                </a:tc>
                <a:extLst>
                  <a:ext uri="{0D108BD9-81ED-4DB2-BD59-A6C34878D82A}">
                    <a16:rowId xmlns:a16="http://schemas.microsoft.com/office/drawing/2014/main" val="1399359733"/>
                  </a:ext>
                </a:extLst>
              </a:tr>
              <a:tr h="1461779">
                <a:tc>
                  <a:txBody>
                    <a:bodyPr/>
                    <a:lstStyle/>
                    <a:p>
                      <a:pPr algn="ctr"/>
                      <a:r>
                        <a:rPr lang="en-US" sz="1250" b="1"/>
                        <a:t>3</a:t>
                      </a:r>
                    </a:p>
                  </a:txBody>
                  <a:tcPr marL="51471" marR="51471" marT="25736" marB="25736" anchor="ctr"/>
                </a:tc>
                <a:tc>
                  <a:txBody>
                    <a:bodyPr/>
                    <a:lstStyle/>
                    <a:p>
                      <a:r>
                        <a:rPr lang="en-US" sz="1250"/>
                        <a:t>Moderately symptomatic </a:t>
                      </a:r>
                    </a:p>
                  </a:txBody>
                  <a:tcPr marL="51471" marR="51471" marT="25736" marB="25736" anchor="ctr"/>
                </a:tc>
                <a:tc>
                  <a:txBody>
                    <a:bodyPr/>
                    <a:lstStyle/>
                    <a:p>
                      <a:r>
                        <a:rPr lang="en-US" sz="1250" dirty="0"/>
                        <a:t>Weight loss &gt; 10% TBW</a:t>
                      </a:r>
                    </a:p>
                    <a:p>
                      <a:r>
                        <a:rPr lang="en-US" sz="1250" dirty="0"/>
                        <a:t>Prolonged (&gt; 1mo) unexplained diarrhea</a:t>
                      </a:r>
                    </a:p>
                    <a:p>
                      <a:r>
                        <a:rPr lang="en-US" sz="1250" dirty="0"/>
                        <a:t>Pulmonary TB</a:t>
                      </a:r>
                    </a:p>
                    <a:p>
                      <a:r>
                        <a:rPr lang="en-US" sz="1250" dirty="0"/>
                        <a:t>Severe systemic bacterial infections (PNA, </a:t>
                      </a:r>
                      <a:r>
                        <a:rPr lang="en-US" sz="1250" dirty="0" err="1"/>
                        <a:t>pyelo</a:t>
                      </a:r>
                      <a:r>
                        <a:rPr lang="en-US" sz="1250" dirty="0"/>
                        <a:t>, empyema, pyomyositis, meningitis, bone/joint infections, bacteremia)</a:t>
                      </a:r>
                    </a:p>
                    <a:p>
                      <a:r>
                        <a:rPr lang="en-US" sz="1250" dirty="0"/>
                        <a:t>Mucocutaneous conditions (recurrent oral candidiasis, oral hairy leukoplakia, acute necrotizing ulcerative stomatitis/gingivitis/periodontitis)</a:t>
                      </a:r>
                    </a:p>
                  </a:txBody>
                  <a:tcPr marL="51471" marR="51471" marT="25736" marB="25736" anchor="ctr"/>
                </a:tc>
                <a:extLst>
                  <a:ext uri="{0D108BD9-81ED-4DB2-BD59-A6C34878D82A}">
                    <a16:rowId xmlns:a16="http://schemas.microsoft.com/office/drawing/2014/main" val="3657204658"/>
                  </a:ext>
                </a:extLst>
              </a:tr>
              <a:tr h="1925019">
                <a:tc>
                  <a:txBody>
                    <a:bodyPr/>
                    <a:lstStyle/>
                    <a:p>
                      <a:pPr algn="ctr"/>
                      <a:r>
                        <a:rPr lang="en-US" sz="1250" b="1" dirty="0"/>
                        <a:t>4</a:t>
                      </a:r>
                    </a:p>
                  </a:txBody>
                  <a:tcPr marL="51471" marR="51471" marT="25736" marB="25736" anchor="ctr"/>
                </a:tc>
                <a:tc>
                  <a:txBody>
                    <a:bodyPr/>
                    <a:lstStyle/>
                    <a:p>
                      <a:r>
                        <a:rPr lang="en-US" sz="1250" dirty="0"/>
                        <a:t>Severely symptomatic (AIDS-defining illnesses)</a:t>
                      </a:r>
                    </a:p>
                  </a:txBody>
                  <a:tcPr marL="51471" marR="51471" marT="25736" marB="25736" anchor="ctr"/>
                </a:tc>
                <a:tc>
                  <a:txBody>
                    <a:bodyPr/>
                    <a:lstStyle/>
                    <a:p>
                      <a:r>
                        <a:rPr lang="en-US" sz="1250" dirty="0"/>
                        <a:t>HIV wasting syndrome </a:t>
                      </a:r>
                    </a:p>
                    <a:p>
                      <a:r>
                        <a:rPr lang="en-US" sz="1250" dirty="0"/>
                        <a:t>PCP pneumonia </a:t>
                      </a:r>
                    </a:p>
                    <a:p>
                      <a:r>
                        <a:rPr lang="en-US" sz="1250" dirty="0"/>
                        <a:t>Recurrent severe or radiological bacterial pneumonia </a:t>
                      </a:r>
                    </a:p>
                    <a:p>
                      <a:r>
                        <a:rPr lang="en-US" sz="1250" dirty="0"/>
                        <a:t>Extrapulmonary TB</a:t>
                      </a:r>
                    </a:p>
                    <a:p>
                      <a:r>
                        <a:rPr lang="en-US" sz="1250" dirty="0"/>
                        <a:t>HIV encephalopathy</a:t>
                      </a:r>
                    </a:p>
                    <a:p>
                      <a:r>
                        <a:rPr lang="en-US" sz="1250" dirty="0"/>
                        <a:t>CNS toxoplasmosis</a:t>
                      </a:r>
                    </a:p>
                    <a:p>
                      <a:r>
                        <a:rPr lang="en-US" sz="1250" dirty="0"/>
                        <a:t>Chronic HSV infection (orolabial, genital, or anorectal &gt; 1mo duration)</a:t>
                      </a:r>
                    </a:p>
                    <a:p>
                      <a:r>
                        <a:rPr lang="en-US" sz="1250" dirty="0"/>
                        <a:t>Esophageal candidiasis</a:t>
                      </a:r>
                    </a:p>
                    <a:p>
                      <a:r>
                        <a:rPr lang="en-US" sz="1250" dirty="0"/>
                        <a:t>Kaposi’s sarcoma</a:t>
                      </a:r>
                    </a:p>
                  </a:txBody>
                  <a:tcPr marL="51471" marR="51471" marT="25736" marB="25736" anchor="ctr"/>
                </a:tc>
                <a:extLst>
                  <a:ext uri="{0D108BD9-81ED-4DB2-BD59-A6C34878D82A}">
                    <a16:rowId xmlns:a16="http://schemas.microsoft.com/office/drawing/2014/main" val="2262916441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B302E0B-C38F-4A11-AE41-42FFF38BD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960716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WHO Staging</a:t>
            </a:r>
          </a:p>
        </p:txBody>
      </p:sp>
      <p:pic>
        <p:nvPicPr>
          <p:cNvPr id="6" name="Graphic 5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9AFBD704-9EE3-9B50-7565-E25B31AF57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6393" y="585466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072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Rectangle 1039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6095990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6904686-0DF9-10A5-73E8-AF87F68CE3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3541927"/>
              </p:ext>
            </p:extLst>
          </p:nvPr>
        </p:nvGraphicFramePr>
        <p:xfrm>
          <a:off x="723963" y="1123597"/>
          <a:ext cx="4648084" cy="16871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46" name="Rectangle 1041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599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Rectangle 1043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4650" y="642750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857AD1C-82A1-B66B-7AE3-81530588AE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1215617"/>
              </p:ext>
            </p:extLst>
          </p:nvPr>
        </p:nvGraphicFramePr>
        <p:xfrm>
          <a:off x="6351167" y="-47668"/>
          <a:ext cx="5585656" cy="4429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026" name="Picture 2" descr="CD4 Testi Fiyatları 2022 | İstanbul Laboratuvarları">
            <a:extLst>
              <a:ext uri="{FF2B5EF4-FFF2-40B4-BE49-F238E27FC236}">
                <a16:creationId xmlns:a16="http://schemas.microsoft.com/office/drawing/2014/main" id="{94F4EEBD-0B8E-B188-760B-4F02331D0C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" r="-2" b="13498"/>
          <a:stretch/>
        </p:blipFill>
        <p:spPr bwMode="auto">
          <a:xfrm>
            <a:off x="2794459" y="4132293"/>
            <a:ext cx="6603081" cy="238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6B9F6C-6DD1-AFA2-575E-719A29756BAB}"/>
              </a:ext>
            </a:extLst>
          </p:cNvPr>
          <p:cNvSpPr txBox="1"/>
          <p:nvPr/>
        </p:nvSpPr>
        <p:spPr>
          <a:xfrm>
            <a:off x="2720267" y="2921539"/>
            <a:ext cx="6554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Pg 3</a:t>
            </a:r>
            <a:endParaRPr lang="en-US" i="1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78F44C2-BAF7-7213-D2D7-6C33F5D1558C}"/>
              </a:ext>
            </a:extLst>
          </p:cNvPr>
          <p:cNvCxnSpPr/>
          <p:nvPr/>
        </p:nvCxnSpPr>
        <p:spPr>
          <a:xfrm>
            <a:off x="1828800" y="2791901"/>
            <a:ext cx="234140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Graphic 1" descr="Circle with left arrow with solid fill">
            <a:hlinkClick r:id="rId14" action="ppaction://hlinksldjump"/>
            <a:extLst>
              <a:ext uri="{FF2B5EF4-FFF2-40B4-BE49-F238E27FC236}">
                <a16:creationId xmlns:a16="http://schemas.microsoft.com/office/drawing/2014/main" id="{8BFA3AC3-9894-1BDF-E839-91AD486C381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0800000">
            <a:off x="80563" y="5943600"/>
            <a:ext cx="914400" cy="914400"/>
          </a:xfrm>
          <a:prstGeom prst="rect">
            <a:avLst/>
          </a:prstGeom>
        </p:spPr>
      </p:pic>
      <p:sp>
        <p:nvSpPr>
          <p:cNvPr id="3" name="Frame 2">
            <a:extLst>
              <a:ext uri="{FF2B5EF4-FFF2-40B4-BE49-F238E27FC236}">
                <a16:creationId xmlns:a16="http://schemas.microsoft.com/office/drawing/2014/main" id="{9E63112E-29ED-41FC-DE1C-6B881141A5C3}"/>
              </a:ext>
            </a:extLst>
          </p:cNvPr>
          <p:cNvSpPr/>
          <p:nvPr/>
        </p:nvSpPr>
        <p:spPr>
          <a:xfrm>
            <a:off x="2664213" y="4036262"/>
            <a:ext cx="6863571" cy="2581158"/>
          </a:xfrm>
          <a:prstGeom prst="frame">
            <a:avLst>
              <a:gd name="adj1" fmla="val 5774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1218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dvancements in Treating HIV">
            <a:extLst>
              <a:ext uri="{FF2B5EF4-FFF2-40B4-BE49-F238E27FC236}">
                <a16:creationId xmlns:a16="http://schemas.microsoft.com/office/drawing/2014/main" id="{59D9924D-294B-8003-B379-D874F39F9A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1" b="2739"/>
          <a:stretch/>
        </p:blipFill>
        <p:spPr bwMode="auto">
          <a:xfrm>
            <a:off x="-1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258AF4-779D-6936-7555-122F48146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US" sz="3100"/>
              <a:t>Screening for Opportunistic Infections</a:t>
            </a:r>
          </a:p>
        </p:txBody>
      </p:sp>
      <p:cxnSp>
        <p:nvCxnSpPr>
          <p:cNvPr id="2060" name="Straight Connector 2056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B18FF22-1F48-5525-E1D0-ECF154C1FB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2973443"/>
              </p:ext>
            </p:extLst>
          </p:nvPr>
        </p:nvGraphicFramePr>
        <p:xfrm>
          <a:off x="525516" y="3417573"/>
          <a:ext cx="4593021" cy="26198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Graphic 2" descr="Question Mark outline">
            <a:extLst>
              <a:ext uri="{FF2B5EF4-FFF2-40B4-BE49-F238E27FC236}">
                <a16:creationId xmlns:a16="http://schemas.microsoft.com/office/drawing/2014/main" id="{1A148B91-85DC-EA23-BD66-1430000A54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9448" y="3854390"/>
            <a:ext cx="636177" cy="636177"/>
          </a:xfrm>
          <a:prstGeom prst="rect">
            <a:avLst/>
          </a:prstGeom>
        </p:spPr>
      </p:pic>
      <p:pic>
        <p:nvPicPr>
          <p:cNvPr id="6" name="Graphic 5" descr="Gears outline">
            <a:extLst>
              <a:ext uri="{FF2B5EF4-FFF2-40B4-BE49-F238E27FC236}">
                <a16:creationId xmlns:a16="http://schemas.microsoft.com/office/drawing/2014/main" id="{ED65EE33-9C39-7C67-5387-6CCCE33FAD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8821" y="4855992"/>
            <a:ext cx="820110" cy="820110"/>
          </a:xfrm>
          <a:prstGeom prst="rect">
            <a:avLst/>
          </a:prstGeom>
        </p:spPr>
      </p:pic>
      <p:pic>
        <p:nvPicPr>
          <p:cNvPr id="5" name="Graphic 4" descr="Circle with left arrow with solid fill">
            <a:hlinkClick r:id="rId12" action="ppaction://hlinksldjump"/>
            <a:extLst>
              <a:ext uri="{FF2B5EF4-FFF2-40B4-BE49-F238E27FC236}">
                <a16:creationId xmlns:a16="http://schemas.microsoft.com/office/drawing/2014/main" id="{1058AA11-04A1-D6F3-A430-780E0AB18E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0800000">
            <a:off x="11111237" y="588875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4018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E0F74C-4945-7332-D9C5-D3C3E2378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3450595" cy="1128068"/>
          </a:xfrm>
        </p:spPr>
        <p:txBody>
          <a:bodyPr anchor="ctr">
            <a:normAutofit fontScale="90000"/>
          </a:bodyPr>
          <a:lstStyle/>
          <a:p>
            <a:r>
              <a:rPr lang="en-US" sz="3100" dirty="0"/>
              <a:t>Screening for Opportunistic Infections</a:t>
            </a:r>
          </a:p>
        </p:txBody>
      </p:sp>
      <p:grpSp>
        <p:nvGrpSpPr>
          <p:cNvPr id="3081" name="Group 308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3082" name="Rectangle 308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3" name="Rectangle 308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14D428C-3B1B-FFC7-C6CA-FDE6F5C8D2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0186369"/>
              </p:ext>
            </p:extLst>
          </p:nvPr>
        </p:nvGraphicFramePr>
        <p:xfrm>
          <a:off x="590719" y="2330505"/>
          <a:ext cx="4559425" cy="3979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087" name="Rectangle 308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9" name="Rectangle 308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Updated Cochrane Review published: Lateral flow urine lipoarabinomannan  assay for detecting active tuberculosis in people living with HIV | LSTM">
            <a:extLst>
              <a:ext uri="{FF2B5EF4-FFF2-40B4-BE49-F238E27FC236}">
                <a16:creationId xmlns:a16="http://schemas.microsoft.com/office/drawing/2014/main" id="{1A25EFC6-B99F-88A0-C7E1-7CE0287386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2" r="4" b="4"/>
          <a:stretch/>
        </p:blipFill>
        <p:spPr bwMode="auto">
          <a:xfrm>
            <a:off x="5977788" y="799352"/>
            <a:ext cx="5425410" cy="52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3B3E7A-CF1A-EEAE-4E84-D94C50F31DA1}"/>
              </a:ext>
            </a:extLst>
          </p:cNvPr>
          <p:cNvSpPr txBox="1"/>
          <p:nvPr/>
        </p:nvSpPr>
        <p:spPr>
          <a:xfrm>
            <a:off x="3301095" y="1235548"/>
            <a:ext cx="14112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</a:t>
            </a:r>
            <a:r>
              <a:rPr lang="en-US" sz="1800" i="1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 4, 12, 20</a:t>
            </a:r>
            <a:endParaRPr lang="en-US" i="1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25634E-4F0D-CEA3-FC8A-DC54D332DDB3}"/>
              </a:ext>
            </a:extLst>
          </p:cNvPr>
          <p:cNvCxnSpPr>
            <a:cxnSpLocks/>
          </p:cNvCxnSpPr>
          <p:nvPr/>
        </p:nvCxnSpPr>
        <p:spPr>
          <a:xfrm flipV="1">
            <a:off x="3004456" y="1083484"/>
            <a:ext cx="0" cy="764933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Graphic 2" descr="Home with solid fill">
            <a:hlinkClick r:id="rId9" action="ppaction://hlinksldjump"/>
            <a:extLst>
              <a:ext uri="{FF2B5EF4-FFF2-40B4-BE49-F238E27FC236}">
                <a16:creationId xmlns:a16="http://schemas.microsoft.com/office/drawing/2014/main" id="{6D0C7C7F-6AC7-F383-9D60-1E37D1A56D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5053" y="589123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345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9" name="Rectangle 205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 descr="Co Trimoxazole Tablets 960 Mg">
            <a:extLst>
              <a:ext uri="{FF2B5EF4-FFF2-40B4-BE49-F238E27FC236}">
                <a16:creationId xmlns:a16="http://schemas.microsoft.com/office/drawing/2014/main" id="{E949ECD0-FFD2-0D05-58ED-3621DC820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92" t="7024" r="7092" b="22053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1" name="Rectangle 206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4A2F5B-FA54-6536-E489-071A3F74F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101" y="439690"/>
            <a:ext cx="4246984" cy="1275992"/>
          </a:xfrm>
        </p:spPr>
        <p:txBody>
          <a:bodyPr>
            <a:normAutofit/>
          </a:bodyPr>
          <a:lstStyle/>
          <a:p>
            <a:r>
              <a:rPr lang="en-US" sz="4000" dirty="0"/>
              <a:t>Prophylaxis in AHD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9490030-4969-3D46-930A-EDF04B7077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011694"/>
              </p:ext>
            </p:extLst>
          </p:nvPr>
        </p:nvGraphicFramePr>
        <p:xfrm>
          <a:off x="877078" y="1900348"/>
          <a:ext cx="4982545" cy="4659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AF9595D-98D8-AED2-9229-D96D97849AF2}"/>
              </a:ext>
            </a:extLst>
          </p:cNvPr>
          <p:cNvSpPr txBox="1"/>
          <p:nvPr/>
        </p:nvSpPr>
        <p:spPr>
          <a:xfrm>
            <a:off x="2522353" y="1531016"/>
            <a:ext cx="18591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</a:t>
            </a:r>
            <a:r>
              <a:rPr lang="en-US" sz="1800" i="1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 4,5,19, 41</a:t>
            </a:r>
            <a:endParaRPr lang="en-US" i="1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A214DE0-3CA0-469C-690F-9C9621C1BD47}"/>
              </a:ext>
            </a:extLst>
          </p:cNvPr>
          <p:cNvCxnSpPr/>
          <p:nvPr/>
        </p:nvCxnSpPr>
        <p:spPr>
          <a:xfrm>
            <a:off x="2040073" y="1448293"/>
            <a:ext cx="2341404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Graphic 2" descr="Home with solid fill">
            <a:hlinkClick r:id="rId9" action="ppaction://hlinksldjump"/>
            <a:extLst>
              <a:ext uri="{FF2B5EF4-FFF2-40B4-BE49-F238E27FC236}">
                <a16:creationId xmlns:a16="http://schemas.microsoft.com/office/drawing/2014/main" id="{0B85F14E-CA61-BFB1-BC75-E08C7538D9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7317" y="5943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526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Breakthrough treatment makes woman 3rd person to be cured of HIV - ABC News">
            <a:extLst>
              <a:ext uri="{FF2B5EF4-FFF2-40B4-BE49-F238E27FC236}">
                <a16:creationId xmlns:a16="http://schemas.microsoft.com/office/drawing/2014/main" id="{42620257-360B-1F88-6944-688504AD6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4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hlinkClick r:id="rId3" action="ppaction://hlinksldjump"/>
            <a:extLst>
              <a:ext uri="{FF2B5EF4-FFF2-40B4-BE49-F238E27FC236}">
                <a16:creationId xmlns:a16="http://schemas.microsoft.com/office/drawing/2014/main" id="{726EAEA1-4893-1850-E664-E605FCAB0523}"/>
              </a:ext>
            </a:extLst>
          </p:cNvPr>
          <p:cNvSpPr/>
          <p:nvPr/>
        </p:nvSpPr>
        <p:spPr>
          <a:xfrm>
            <a:off x="6731000" y="421537"/>
            <a:ext cx="3906520" cy="949008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TB</a:t>
            </a:r>
          </a:p>
        </p:txBody>
      </p:sp>
      <p:sp>
        <p:nvSpPr>
          <p:cNvPr id="5" name="Rectangle: Rounded Corners 4">
            <a:hlinkClick r:id="rId4" action="ppaction://hlinksldjump"/>
            <a:extLst>
              <a:ext uri="{FF2B5EF4-FFF2-40B4-BE49-F238E27FC236}">
                <a16:creationId xmlns:a16="http://schemas.microsoft.com/office/drawing/2014/main" id="{96E76EE0-DF39-766F-3C3C-B389A55625F1}"/>
              </a:ext>
            </a:extLst>
          </p:cNvPr>
          <p:cNvSpPr/>
          <p:nvPr/>
        </p:nvSpPr>
        <p:spPr>
          <a:xfrm>
            <a:off x="6731000" y="1685743"/>
            <a:ext cx="3906520" cy="949008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Severe Bacterial</a:t>
            </a:r>
          </a:p>
        </p:txBody>
      </p:sp>
      <p:sp>
        <p:nvSpPr>
          <p:cNvPr id="6" name="Rectangle: Rounded Corners 5">
            <a:hlinkClick r:id="rId5" action="ppaction://hlinksldjump"/>
            <a:extLst>
              <a:ext uri="{FF2B5EF4-FFF2-40B4-BE49-F238E27FC236}">
                <a16:creationId xmlns:a16="http://schemas.microsoft.com/office/drawing/2014/main" id="{0D6298FD-D483-15D3-9A76-126CF9D5D4C3}"/>
              </a:ext>
            </a:extLst>
          </p:cNvPr>
          <p:cNvSpPr/>
          <p:nvPr/>
        </p:nvSpPr>
        <p:spPr>
          <a:xfrm>
            <a:off x="6731000" y="2949949"/>
            <a:ext cx="3906520" cy="949008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Respiratory Fungal</a:t>
            </a:r>
          </a:p>
        </p:txBody>
      </p:sp>
      <p:sp>
        <p:nvSpPr>
          <p:cNvPr id="7" name="Rectangle: Rounded Corners 6">
            <a:hlinkClick r:id="rId6" action="ppaction://hlinksldjump"/>
            <a:extLst>
              <a:ext uri="{FF2B5EF4-FFF2-40B4-BE49-F238E27FC236}">
                <a16:creationId xmlns:a16="http://schemas.microsoft.com/office/drawing/2014/main" id="{1F709D06-16A1-BA17-1104-45481053D3C6}"/>
              </a:ext>
            </a:extLst>
          </p:cNvPr>
          <p:cNvSpPr/>
          <p:nvPr/>
        </p:nvSpPr>
        <p:spPr>
          <a:xfrm>
            <a:off x="6731000" y="4214155"/>
            <a:ext cx="3906520" cy="949008"/>
          </a:xfrm>
          <a:prstGeom prst="roundRect">
            <a:avLst>
              <a:gd name="adj" fmla="val 7032"/>
            </a:avLst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C00000"/>
              </a:solidFill>
            </a:endParaRPr>
          </a:p>
          <a:p>
            <a:pPr algn="ctr"/>
            <a:r>
              <a:rPr lang="en-US" sz="2800" dirty="0">
                <a:solidFill>
                  <a:srgbClr val="C00000"/>
                </a:solidFill>
              </a:rPr>
              <a:t>Gastrointestinal</a:t>
            </a:r>
          </a:p>
          <a:p>
            <a:pPr algn="ctr"/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8" name="Rectangle: Rounded Corners 7">
            <a:hlinkClick r:id="rId7" action="ppaction://hlinksldjump"/>
            <a:extLst>
              <a:ext uri="{FF2B5EF4-FFF2-40B4-BE49-F238E27FC236}">
                <a16:creationId xmlns:a16="http://schemas.microsoft.com/office/drawing/2014/main" id="{74A490D9-2C6E-92A6-008B-44800CD24A4E}"/>
              </a:ext>
            </a:extLst>
          </p:cNvPr>
          <p:cNvSpPr/>
          <p:nvPr/>
        </p:nvSpPr>
        <p:spPr>
          <a:xfrm>
            <a:off x="6731000" y="5478360"/>
            <a:ext cx="3906520" cy="949008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Malignancies</a:t>
            </a:r>
          </a:p>
        </p:txBody>
      </p:sp>
      <p:sp>
        <p:nvSpPr>
          <p:cNvPr id="9" name="Rectangle: Rounded Corners 8">
            <a:hlinkClick r:id="rId8" action="ppaction://hlinksldjump"/>
            <a:extLst>
              <a:ext uri="{FF2B5EF4-FFF2-40B4-BE49-F238E27FC236}">
                <a16:creationId xmlns:a16="http://schemas.microsoft.com/office/drawing/2014/main" id="{DB767AE7-177B-9CE0-B7F5-8AF4BDE451C6}"/>
              </a:ext>
            </a:extLst>
          </p:cNvPr>
          <p:cNvSpPr/>
          <p:nvPr/>
        </p:nvSpPr>
        <p:spPr>
          <a:xfrm>
            <a:off x="1554480" y="421537"/>
            <a:ext cx="3906520" cy="949008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Definitions</a:t>
            </a:r>
          </a:p>
        </p:txBody>
      </p:sp>
      <p:sp>
        <p:nvSpPr>
          <p:cNvPr id="10" name="Rectangle: Rounded Corners 9">
            <a:hlinkClick r:id="rId9" action="ppaction://hlinksldjump"/>
            <a:extLst>
              <a:ext uri="{FF2B5EF4-FFF2-40B4-BE49-F238E27FC236}">
                <a16:creationId xmlns:a16="http://schemas.microsoft.com/office/drawing/2014/main" id="{541CD592-853C-34A2-2576-9121F1C62275}"/>
              </a:ext>
            </a:extLst>
          </p:cNvPr>
          <p:cNvSpPr/>
          <p:nvPr/>
        </p:nvSpPr>
        <p:spPr>
          <a:xfrm>
            <a:off x="1554480" y="1635420"/>
            <a:ext cx="3906520" cy="949008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C00000"/>
              </a:solidFill>
            </a:endParaRPr>
          </a:p>
          <a:p>
            <a:pPr algn="ctr"/>
            <a:r>
              <a:rPr lang="en-US" sz="2800" dirty="0">
                <a:solidFill>
                  <a:srgbClr val="C00000"/>
                </a:solidFill>
              </a:rPr>
              <a:t>Screening</a:t>
            </a:r>
          </a:p>
          <a:p>
            <a:pPr algn="ctr"/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1" name="Rectangle: Rounded Corners 10">
            <a:hlinkClick r:id="rId10" action="ppaction://hlinksldjump"/>
            <a:extLst>
              <a:ext uri="{FF2B5EF4-FFF2-40B4-BE49-F238E27FC236}">
                <a16:creationId xmlns:a16="http://schemas.microsoft.com/office/drawing/2014/main" id="{9B63F1C6-7D78-CFA2-2D94-6AE5CDCFC9AC}"/>
              </a:ext>
            </a:extLst>
          </p:cNvPr>
          <p:cNvSpPr/>
          <p:nvPr/>
        </p:nvSpPr>
        <p:spPr>
          <a:xfrm>
            <a:off x="1554480" y="2949949"/>
            <a:ext cx="3906520" cy="949008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Prophylaxis</a:t>
            </a:r>
          </a:p>
        </p:txBody>
      </p:sp>
      <p:sp>
        <p:nvSpPr>
          <p:cNvPr id="12" name="Rectangle: Rounded Corners 11">
            <a:hlinkClick r:id="rId11" action="ppaction://hlinksldjump"/>
            <a:extLst>
              <a:ext uri="{FF2B5EF4-FFF2-40B4-BE49-F238E27FC236}">
                <a16:creationId xmlns:a16="http://schemas.microsoft.com/office/drawing/2014/main" id="{FBA99692-BB93-D438-77FF-9528446EC66C}"/>
              </a:ext>
            </a:extLst>
          </p:cNvPr>
          <p:cNvSpPr/>
          <p:nvPr/>
        </p:nvSpPr>
        <p:spPr>
          <a:xfrm>
            <a:off x="1554480" y="4214155"/>
            <a:ext cx="3906520" cy="949008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ART Initiation</a:t>
            </a:r>
          </a:p>
        </p:txBody>
      </p:sp>
      <p:sp>
        <p:nvSpPr>
          <p:cNvPr id="13" name="Rectangle: Rounded Corners 12">
            <a:hlinkClick r:id="rId12" action="ppaction://hlinksldjump"/>
            <a:extLst>
              <a:ext uri="{FF2B5EF4-FFF2-40B4-BE49-F238E27FC236}">
                <a16:creationId xmlns:a16="http://schemas.microsoft.com/office/drawing/2014/main" id="{0308C35F-A04A-65F2-AE0B-0F572B954F95}"/>
              </a:ext>
            </a:extLst>
          </p:cNvPr>
          <p:cNvSpPr/>
          <p:nvPr/>
        </p:nvSpPr>
        <p:spPr>
          <a:xfrm>
            <a:off x="1554480" y="5478360"/>
            <a:ext cx="3906520" cy="949008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CNS Infections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17" name="Content Placeholder 4" descr="Circle with left arrow with solid fill">
            <a:hlinkClick r:id="rId13" action="ppaction://hlinksldjump"/>
            <a:extLst>
              <a:ext uri="{FF2B5EF4-FFF2-40B4-BE49-F238E27FC236}">
                <a16:creationId xmlns:a16="http://schemas.microsoft.com/office/drawing/2014/main" id="{E27BD26F-AECC-6670-C09A-8F881D6DAF5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168848" y="5806892"/>
            <a:ext cx="914400" cy="91440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353CF47F-DDBC-26DF-B04F-D045B033B5E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8950" y="17796"/>
            <a:ext cx="1451620" cy="192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098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9" name="Rectangle 5128">
            <a:extLst>
              <a:ext uri="{FF2B5EF4-FFF2-40B4-BE49-F238E27FC236}">
                <a16:creationId xmlns:a16="http://schemas.microsoft.com/office/drawing/2014/main" id="{D1A4588A-55D5-49B8-BE41-54ACDCFF2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4" descr="1,601,284 Go Images, Stock Photos &amp; Vectors | Shutterstock">
            <a:extLst>
              <a:ext uri="{FF2B5EF4-FFF2-40B4-BE49-F238E27FC236}">
                <a16:creationId xmlns:a16="http://schemas.microsoft.com/office/drawing/2014/main" id="{BAB80077-8414-B11B-3F78-6E91948C47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6" b="19190"/>
          <a:stretch/>
        </p:blipFill>
        <p:spPr bwMode="auto">
          <a:xfrm>
            <a:off x="20" y="10"/>
            <a:ext cx="12191980" cy="446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1" name="Rectangle: Rounded Corners 5130">
            <a:extLst>
              <a:ext uri="{FF2B5EF4-FFF2-40B4-BE49-F238E27FC236}">
                <a16:creationId xmlns:a16="http://schemas.microsoft.com/office/drawing/2014/main" id="{F97E7EA2-EDCD-47E9-81BC-415C606D1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19552"/>
            <a:ext cx="9382538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0A7BC4-0F66-E503-4CB0-54FC78E80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9" y="4203278"/>
            <a:ext cx="2605480" cy="53606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Initiation of ART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6FC0B4BF-DE90-F87B-F5DE-8ED03A17DE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4895533"/>
              </p:ext>
            </p:extLst>
          </p:nvPr>
        </p:nvGraphicFramePr>
        <p:xfrm>
          <a:off x="286139" y="4889078"/>
          <a:ext cx="5022110" cy="9872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2E970720-F289-F9E8-BFAF-39D578D405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3482724"/>
              </p:ext>
            </p:extLst>
          </p:nvPr>
        </p:nvGraphicFramePr>
        <p:xfrm>
          <a:off x="5728996" y="4823067"/>
          <a:ext cx="6176865" cy="19016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5B81488-EAB5-9751-5662-299D9D507B6D}"/>
              </a:ext>
            </a:extLst>
          </p:cNvPr>
          <p:cNvSpPr txBox="1"/>
          <p:nvPr/>
        </p:nvSpPr>
        <p:spPr>
          <a:xfrm>
            <a:off x="3636607" y="4290175"/>
            <a:ext cx="12246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schemeClr val="bg1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Pg 4,5,14</a:t>
            </a:r>
            <a:endParaRPr lang="en-US" i="1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ABAFA12-F714-F2FE-0B85-4AC35FD61800}"/>
              </a:ext>
            </a:extLst>
          </p:cNvPr>
          <p:cNvCxnSpPr>
            <a:cxnSpLocks/>
          </p:cNvCxnSpPr>
          <p:nvPr/>
        </p:nvCxnSpPr>
        <p:spPr>
          <a:xfrm flipV="1">
            <a:off x="3368350" y="4242478"/>
            <a:ext cx="0" cy="44701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Graphic 2" descr="Circle with left arrow with solid fill">
            <a:hlinkClick r:id="rId14" action="ppaction://hlinksldjump"/>
            <a:extLst>
              <a:ext uri="{FF2B5EF4-FFF2-40B4-BE49-F238E27FC236}">
                <a16:creationId xmlns:a16="http://schemas.microsoft.com/office/drawing/2014/main" id="{AC55DC06-430D-92B6-F3AE-EEEC8DAA854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0800000">
            <a:off x="80563" y="5943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743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0F949F-9F6C-B00E-DBB2-CDA7662EC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ART Initiation </a:t>
            </a:r>
            <a:r>
              <a:rPr lang="en-US" sz="4800" dirty="0">
                <a:solidFill>
                  <a:srgbClr val="FFFFFF"/>
                </a:solidFill>
              </a:rPr>
              <a:t>A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6B53D-EC49-9B3B-8AC6-1B502AA1C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237" y="4170501"/>
            <a:ext cx="3657600" cy="152559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Figure 1.2 on page 7</a:t>
            </a:r>
            <a:br>
              <a:rPr lang="en-US" sz="20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endParaRPr lang="en-US" sz="2000" i="1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5873D935-2DB2-E169-0651-2476A8B460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13" b="6013"/>
          <a:stretch/>
        </p:blipFill>
        <p:spPr>
          <a:xfrm>
            <a:off x="6119059" y="318284"/>
            <a:ext cx="4881815" cy="6179552"/>
          </a:xfrm>
          <a:prstGeom prst="rect">
            <a:avLst/>
          </a:prstGeom>
        </p:spPr>
      </p:pic>
      <p:pic>
        <p:nvPicPr>
          <p:cNvPr id="4" name="Graphic 3" descr="Home with solid fill">
            <a:hlinkClick r:id="rId4" action="ppaction://hlinksldjump"/>
            <a:extLst>
              <a:ext uri="{FF2B5EF4-FFF2-40B4-BE49-F238E27FC236}">
                <a16:creationId xmlns:a16="http://schemas.microsoft.com/office/drawing/2014/main" id="{526E2E85-74C1-2E17-8FF0-DE52FEDE0A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81656" y="58547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4210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8" name="Rectangle 7174">
            <a:extLst>
              <a:ext uri="{FF2B5EF4-FFF2-40B4-BE49-F238E27FC236}">
                <a16:creationId xmlns:a16="http://schemas.microsoft.com/office/drawing/2014/main" id="{56688E73-49B9-4052-A836-D248C825D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77" name="Rectangle 7176">
            <a:extLst>
              <a:ext uri="{FF2B5EF4-FFF2-40B4-BE49-F238E27FC236}">
                <a16:creationId xmlns:a16="http://schemas.microsoft.com/office/drawing/2014/main" id="{5B6AEE0C-07FE-4154-BC7C-2F20530BC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0" name="Picture 2" descr="Cryptococcus neoformans » Fungi » Pathogen Profile Dictionary">
            <a:extLst>
              <a:ext uri="{FF2B5EF4-FFF2-40B4-BE49-F238E27FC236}">
                <a16:creationId xmlns:a16="http://schemas.microsoft.com/office/drawing/2014/main" id="{05000C4F-BC3A-EAE0-00EC-34C69CB3A8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06" b="3039"/>
          <a:stretch/>
        </p:blipFill>
        <p:spPr bwMode="auto">
          <a:xfrm>
            <a:off x="-1" y="10"/>
            <a:ext cx="1219200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425304-080D-2C6C-3BED-15E6C7E62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69424" y="1839807"/>
            <a:ext cx="5155263" cy="253325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Cryptococcal Meningitis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6B13B850-F40F-2F84-2CF7-EB7C00FFB0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8336557"/>
              </p:ext>
            </p:extLst>
          </p:nvPr>
        </p:nvGraphicFramePr>
        <p:xfrm>
          <a:off x="4016415" y="-274899"/>
          <a:ext cx="8160152" cy="7416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99FA61B-F577-E109-50AD-AFE3A043344F}"/>
              </a:ext>
            </a:extLst>
          </p:cNvPr>
          <p:cNvSpPr txBox="1"/>
          <p:nvPr/>
        </p:nvSpPr>
        <p:spPr>
          <a:xfrm>
            <a:off x="1459856" y="3886869"/>
            <a:ext cx="1351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Pg 12-18</a:t>
            </a:r>
            <a:endParaRPr lang="en-US" i="1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D3DFB32-8BEE-995A-4D93-214DD67A3CC8}"/>
              </a:ext>
            </a:extLst>
          </p:cNvPr>
          <p:cNvCxnSpPr/>
          <p:nvPr/>
        </p:nvCxnSpPr>
        <p:spPr>
          <a:xfrm>
            <a:off x="842092" y="3762119"/>
            <a:ext cx="2341404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Graphic 2" descr="Circle with left arrow with solid fill">
            <a:hlinkClick r:id="rId9" action="ppaction://hlinksldjump"/>
            <a:extLst>
              <a:ext uri="{FF2B5EF4-FFF2-40B4-BE49-F238E27FC236}">
                <a16:creationId xmlns:a16="http://schemas.microsoft.com/office/drawing/2014/main" id="{40199B38-0916-3882-3C8E-8642F2F82B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0800000">
            <a:off x="80563" y="5943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0075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B729CC-60D9-D8BA-0A21-F6BF2DD9D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Cryptococcal meningitis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6E763-3A91-A3A8-32DF-44287B74F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237" y="4170501"/>
            <a:ext cx="3657600" cy="152559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 i="1" kern="12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Figure 3.1 </a:t>
            </a:r>
            <a:r>
              <a:rPr lang="en-US" sz="2000" i="1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</a:t>
            </a:r>
            <a:r>
              <a:rPr lang="en-US" sz="2000" i="1" kern="12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 14</a:t>
            </a:r>
            <a:endParaRPr lang="en-US" sz="2000" i="1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25DFDF8-E5A5-6D0E-43C5-61C512BF04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81" t="4928" b="6473"/>
          <a:stretch/>
        </p:blipFill>
        <p:spPr>
          <a:xfrm>
            <a:off x="6172846" y="324703"/>
            <a:ext cx="4545311" cy="6176026"/>
          </a:xfrm>
          <a:prstGeom prst="rect">
            <a:avLst/>
          </a:prstGeom>
        </p:spPr>
      </p:pic>
      <p:pic>
        <p:nvPicPr>
          <p:cNvPr id="4" name="Graphic 3" descr="Circle with left arrow with solid fill">
            <a:hlinkClick r:id="rId4" action="ppaction://hlinksldjump"/>
            <a:extLst>
              <a:ext uri="{FF2B5EF4-FFF2-40B4-BE49-F238E27FC236}">
                <a16:creationId xmlns:a16="http://schemas.microsoft.com/office/drawing/2014/main" id="{A5F46E2D-DA34-48E4-FBC1-8F905A9774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11277600" y="5943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7695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!!BGRectangle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igital art of brain">
            <a:extLst>
              <a:ext uri="{FF2B5EF4-FFF2-40B4-BE49-F238E27FC236}">
                <a16:creationId xmlns:a16="http://schemas.microsoft.com/office/drawing/2014/main" id="{A4C397C9-CAC5-4E94-380B-54E23CDD1E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4" r="25211"/>
          <a:stretch/>
        </p:blipFill>
        <p:spPr>
          <a:xfrm>
            <a:off x="358376" y="218973"/>
            <a:ext cx="5596981" cy="6263194"/>
          </a:xfrm>
          <a:prstGeom prst="rect">
            <a:avLst/>
          </a:prstGeom>
        </p:spPr>
      </p:pic>
      <p:sp>
        <p:nvSpPr>
          <p:cNvPr id="12" name="!!Line">
            <a:extLst>
              <a:ext uri="{FF2B5EF4-FFF2-40B4-BE49-F238E27FC236}">
                <a16:creationId xmlns:a16="http://schemas.microsoft.com/office/drawing/2014/main" id="{0AF80B57-54E2-4D01-8731-3F38B0C56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8192" y="1417320"/>
            <a:ext cx="9144" cy="4023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7415CC43-9E5D-5844-A8D3-E8CADC9815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4270260"/>
              </p:ext>
            </p:extLst>
          </p:nvPr>
        </p:nvGraphicFramePr>
        <p:xfrm>
          <a:off x="6270171" y="1"/>
          <a:ext cx="5873061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F3AEA20-42A2-0512-C55D-FC8B6A0FA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015" y="4611461"/>
            <a:ext cx="4531799" cy="926382"/>
          </a:xfrm>
        </p:spPr>
        <p:txBody>
          <a:bodyPr anchor="b">
            <a:normAutofit/>
          </a:bodyPr>
          <a:lstStyle/>
          <a:p>
            <a:r>
              <a:rPr lang="en-US" sz="4000" dirty="0"/>
              <a:t>Other CNS infections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8AAC14-9ADC-3C96-9283-E6102B28E736}"/>
              </a:ext>
            </a:extLst>
          </p:cNvPr>
          <p:cNvSpPr txBox="1"/>
          <p:nvPr/>
        </p:nvSpPr>
        <p:spPr>
          <a:xfrm>
            <a:off x="2694216" y="5765354"/>
            <a:ext cx="16258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</a:t>
            </a:r>
            <a:r>
              <a:rPr lang="en-US" sz="1800" i="1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 37-40</a:t>
            </a:r>
            <a:endParaRPr lang="en-US" i="1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388FF4-1753-D460-65E6-FD2FAF9F3EB1}"/>
              </a:ext>
            </a:extLst>
          </p:cNvPr>
          <p:cNvCxnSpPr/>
          <p:nvPr/>
        </p:nvCxnSpPr>
        <p:spPr>
          <a:xfrm>
            <a:off x="2093212" y="5651598"/>
            <a:ext cx="234140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Graphic 2" descr="Home with solid fill">
            <a:hlinkClick r:id="rId9" action="ppaction://hlinksldjump"/>
            <a:extLst>
              <a:ext uri="{FF2B5EF4-FFF2-40B4-BE49-F238E27FC236}">
                <a16:creationId xmlns:a16="http://schemas.microsoft.com/office/drawing/2014/main" id="{46C24BC2-0BBD-6D10-2124-7CDC36E229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0" y="5943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5141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A2A602-57CF-0076-29F4-5205BC36E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5200" y="-1"/>
            <a:ext cx="3112379" cy="1330839"/>
          </a:xfrm>
        </p:spPr>
        <p:txBody>
          <a:bodyPr>
            <a:normAutofit/>
          </a:bodyPr>
          <a:lstStyle/>
          <a:p>
            <a:r>
              <a:rPr lang="en-US" dirty="0"/>
              <a:t>Tuberculosis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FA06C9-9E80-55B5-F058-D342725D95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00" r="2070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aphicFrame>
        <p:nvGraphicFramePr>
          <p:cNvPr id="17" name="Content Placeholder 16">
            <a:extLst>
              <a:ext uri="{FF2B5EF4-FFF2-40B4-BE49-F238E27FC236}">
                <a16:creationId xmlns:a16="http://schemas.microsoft.com/office/drawing/2014/main" id="{F6DCA6B9-FA8A-6395-6502-5164293718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5597641"/>
              </p:ext>
            </p:extLst>
          </p:nvPr>
        </p:nvGraphicFramePr>
        <p:xfrm>
          <a:off x="6901732" y="1175657"/>
          <a:ext cx="5144088" cy="5579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85155C6E-CE38-D171-1A2D-ED26711CBD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842071"/>
            <a:ext cx="1239668" cy="1879496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08AA494-B895-0C5F-EB66-4FE428BEE9AA}"/>
              </a:ext>
            </a:extLst>
          </p:cNvPr>
          <p:cNvSpPr txBox="1"/>
          <p:nvPr/>
        </p:nvSpPr>
        <p:spPr>
          <a:xfrm>
            <a:off x="10480307" y="472739"/>
            <a:ext cx="12689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Pg 19</a:t>
            </a:r>
            <a:endParaRPr lang="en-US" i="1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D95ACB4-223E-D01C-2EB6-7DC54108F564}"/>
              </a:ext>
            </a:extLst>
          </p:cNvPr>
          <p:cNvCxnSpPr>
            <a:cxnSpLocks/>
          </p:cNvCxnSpPr>
          <p:nvPr/>
        </p:nvCxnSpPr>
        <p:spPr>
          <a:xfrm flipV="1">
            <a:off x="10235680" y="271721"/>
            <a:ext cx="0" cy="764933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Graphic 2" descr="Circle with left arrow with solid fill">
            <a:hlinkClick r:id="rId10" action="ppaction://hlinksldjump"/>
            <a:extLst>
              <a:ext uri="{FF2B5EF4-FFF2-40B4-BE49-F238E27FC236}">
                <a16:creationId xmlns:a16="http://schemas.microsoft.com/office/drawing/2014/main" id="{08A56CC7-14E8-22F1-5F90-6F736DE2CD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0800000">
            <a:off x="80563" y="5943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9731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99166870-406E-F3C4-578E-649084E03B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7400448"/>
              </p:ext>
            </p:extLst>
          </p:nvPr>
        </p:nvGraphicFramePr>
        <p:xfrm>
          <a:off x="766807" y="528959"/>
          <a:ext cx="3589656" cy="1279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A13BF1E-FBC1-27CB-D09E-E504919D80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5238667"/>
              </p:ext>
            </p:extLst>
          </p:nvPr>
        </p:nvGraphicFramePr>
        <p:xfrm>
          <a:off x="484214" y="2251588"/>
          <a:ext cx="3872249" cy="42051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CC3E50EF-4272-671D-F59C-A1599698693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0745" t="12132" r="10533" b="41985"/>
          <a:stretch/>
        </p:blipFill>
        <p:spPr>
          <a:xfrm>
            <a:off x="5405862" y="947973"/>
            <a:ext cx="6019331" cy="4958807"/>
          </a:xfrm>
          <a:prstGeom prst="rect">
            <a:avLst/>
          </a:prstGeom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6170D3-71E3-E93A-D1C7-7B9D63C0F40E}"/>
              </a:ext>
            </a:extLst>
          </p:cNvPr>
          <p:cNvSpPr txBox="1"/>
          <p:nvPr/>
        </p:nvSpPr>
        <p:spPr>
          <a:xfrm>
            <a:off x="766807" y="2593910"/>
            <a:ext cx="503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5D44BE-FDBE-220D-3950-2D4CA1FB8EB6}"/>
              </a:ext>
            </a:extLst>
          </p:cNvPr>
          <p:cNvSpPr txBox="1"/>
          <p:nvPr/>
        </p:nvSpPr>
        <p:spPr>
          <a:xfrm>
            <a:off x="1143139" y="3580625"/>
            <a:ext cx="503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B404D6-CEAB-4077-9914-16DC3798A0D0}"/>
              </a:ext>
            </a:extLst>
          </p:cNvPr>
          <p:cNvSpPr txBox="1"/>
          <p:nvPr/>
        </p:nvSpPr>
        <p:spPr>
          <a:xfrm>
            <a:off x="1143139" y="4577253"/>
            <a:ext cx="503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Z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84A18C-92D9-0F3F-BCE7-AC369CACED7F}"/>
              </a:ext>
            </a:extLst>
          </p:cNvPr>
          <p:cNvSpPr txBox="1"/>
          <p:nvPr/>
        </p:nvSpPr>
        <p:spPr>
          <a:xfrm>
            <a:off x="766807" y="5538305"/>
            <a:ext cx="503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EFB6CC-ED7C-E9CC-6BC0-19FFC5835534}"/>
              </a:ext>
            </a:extLst>
          </p:cNvPr>
          <p:cNvSpPr txBox="1"/>
          <p:nvPr/>
        </p:nvSpPr>
        <p:spPr>
          <a:xfrm>
            <a:off x="1534101" y="1992684"/>
            <a:ext cx="20550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800" i="1" dirty="0"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TB guideline Pg 44 </a:t>
            </a:r>
            <a:endParaRPr lang="en-US" sz="1800" i="1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788BB45-C665-662D-6E0F-EEC76E3F16AD}"/>
              </a:ext>
            </a:extLst>
          </p:cNvPr>
          <p:cNvCxnSpPr/>
          <p:nvPr/>
        </p:nvCxnSpPr>
        <p:spPr>
          <a:xfrm>
            <a:off x="1270660" y="1919385"/>
            <a:ext cx="2341404" cy="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Graphic 1" descr="Home with solid fill">
            <a:hlinkClick r:id="rId14" action="ppaction://hlinksldjump"/>
            <a:extLst>
              <a:ext uri="{FF2B5EF4-FFF2-40B4-BE49-F238E27FC236}">
                <a16:creationId xmlns:a16="http://schemas.microsoft.com/office/drawing/2014/main" id="{3440819C-1CF7-5EFC-AE1A-9EB25C72F3B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277600" y="594035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6243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F0C6BC16-8535-1D79-747B-296620B31C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7100699"/>
              </p:ext>
            </p:extLst>
          </p:nvPr>
        </p:nvGraphicFramePr>
        <p:xfrm>
          <a:off x="187598" y="205540"/>
          <a:ext cx="5747535" cy="2005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0" name="Content Placeholder 19">
            <a:extLst>
              <a:ext uri="{FF2B5EF4-FFF2-40B4-BE49-F238E27FC236}">
                <a16:creationId xmlns:a16="http://schemas.microsoft.com/office/drawing/2014/main" id="{30734DAD-4563-9A2F-B948-350C8F6BA0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7029707"/>
              </p:ext>
            </p:extLst>
          </p:nvPr>
        </p:nvGraphicFramePr>
        <p:xfrm>
          <a:off x="6096000" y="338328"/>
          <a:ext cx="5908402" cy="16050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8" name="Rectangle 22">
            <a:extLst>
              <a:ext uri="{FF2B5EF4-FFF2-40B4-BE49-F238E27FC236}">
                <a16:creationId xmlns:a16="http://schemas.microsoft.com/office/drawing/2014/main" id="{5AAE9118-0436-4488-AC4A-C14DF6A7B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2211010"/>
            <a:ext cx="12192002" cy="464699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ounded Rectangle 26">
            <a:extLst>
              <a:ext uri="{FF2B5EF4-FFF2-40B4-BE49-F238E27FC236}">
                <a16:creationId xmlns:a16="http://schemas.microsoft.com/office/drawing/2014/main" id="{1B10F861-B8F1-49C7-BD58-EAB20CEE7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4" descr="Bacterial Infections - Sepsis Alliance">
            <a:extLst>
              <a:ext uri="{FF2B5EF4-FFF2-40B4-BE49-F238E27FC236}">
                <a16:creationId xmlns:a16="http://schemas.microsoft.com/office/drawing/2014/main" id="{94141F8F-171C-E1FC-D3C7-46BF3BBB7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7920" y="2742397"/>
            <a:ext cx="4400855" cy="32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ounded Rectangle 16">
            <a:extLst>
              <a:ext uri="{FF2B5EF4-FFF2-40B4-BE49-F238E27FC236}">
                <a16:creationId xmlns:a16="http://schemas.microsoft.com/office/drawing/2014/main" id="{61F6E425-22AB-4DA2-8FAC-58ADB58EF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FDF4F83-7991-E580-2265-C0DC834D2A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9261917"/>
              </p:ext>
            </p:extLst>
          </p:nvPr>
        </p:nvGraphicFramePr>
        <p:xfrm>
          <a:off x="6467476" y="2742397"/>
          <a:ext cx="5229224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7955">
                  <a:extLst>
                    <a:ext uri="{9D8B030D-6E8A-4147-A177-3AD203B41FA5}">
                      <a16:colId xmlns:a16="http://schemas.microsoft.com/office/drawing/2014/main" val="3902865962"/>
                    </a:ext>
                  </a:extLst>
                </a:gridCol>
                <a:gridCol w="1489306">
                  <a:extLst>
                    <a:ext uri="{9D8B030D-6E8A-4147-A177-3AD203B41FA5}">
                      <a16:colId xmlns:a16="http://schemas.microsoft.com/office/drawing/2014/main" val="3934216809"/>
                    </a:ext>
                  </a:extLst>
                </a:gridCol>
                <a:gridCol w="2551963">
                  <a:extLst>
                    <a:ext uri="{9D8B030D-6E8A-4147-A177-3AD203B41FA5}">
                      <a16:colId xmlns:a16="http://schemas.microsoft.com/office/drawing/2014/main" val="3186529716"/>
                    </a:ext>
                  </a:extLst>
                </a:gridCol>
              </a:tblGrid>
              <a:tr h="264308">
                <a:tc>
                  <a:txBody>
                    <a:bodyPr/>
                    <a:lstStyle/>
                    <a:p>
                      <a:r>
                        <a:rPr lang="en-US" sz="1100" dirty="0"/>
                        <a:t>Source</a:t>
                      </a:r>
                    </a:p>
                  </a:txBody>
                  <a:tcPr marL="54315" marR="54315" marT="27157" marB="27157"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Organism</a:t>
                      </a:r>
                    </a:p>
                  </a:txBody>
                  <a:tcPr marL="54315" marR="54315" marT="27157" marB="27157"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Empirical Treatment</a:t>
                      </a:r>
                    </a:p>
                  </a:txBody>
                  <a:tcPr marL="54315" marR="54315" marT="27157" marB="27157"/>
                </a:tc>
                <a:extLst>
                  <a:ext uri="{0D108BD9-81ED-4DB2-BD59-A6C34878D82A}">
                    <a16:rowId xmlns:a16="http://schemas.microsoft.com/office/drawing/2014/main" val="3274718634"/>
                  </a:ext>
                </a:extLst>
              </a:tr>
              <a:tr h="624729">
                <a:tc>
                  <a:txBody>
                    <a:bodyPr/>
                    <a:lstStyle/>
                    <a:p>
                      <a:r>
                        <a:rPr lang="en-US" sz="1100" dirty="0"/>
                        <a:t>Bacterial meningitis</a:t>
                      </a:r>
                    </a:p>
                  </a:txBody>
                  <a:tcPr marL="54315" marR="54315" marT="27157" marB="27157"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S. pneumoniae, H. influenzae, Salmonella, E. coli </a:t>
                      </a:r>
                    </a:p>
                  </a:txBody>
                  <a:tcPr marL="54315" marR="54315" marT="27157" marB="27157"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Ceftriaxone 2gm BD x10-14 days, add ampicillin if &gt;50yo or pregnant</a:t>
                      </a:r>
                    </a:p>
                  </a:txBody>
                  <a:tcPr marL="54315" marR="54315" marT="27157" marB="27157"/>
                </a:tc>
                <a:extLst>
                  <a:ext uri="{0D108BD9-81ED-4DB2-BD59-A6C34878D82A}">
                    <a16:rowId xmlns:a16="http://schemas.microsoft.com/office/drawing/2014/main" val="4207807369"/>
                  </a:ext>
                </a:extLst>
              </a:tr>
              <a:tr h="804940">
                <a:tc>
                  <a:txBody>
                    <a:bodyPr/>
                    <a:lstStyle/>
                    <a:p>
                      <a:r>
                        <a:rPr lang="en-US" sz="1100"/>
                        <a:t>Bacterial pneumonia</a:t>
                      </a:r>
                    </a:p>
                  </a:txBody>
                  <a:tcPr marL="54315" marR="54315" marT="27157" marB="27157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S. pneumoniae</a:t>
                      </a:r>
                    </a:p>
                  </a:txBody>
                  <a:tcPr marL="54315" marR="54315" marT="27157" marB="27157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/>
                        <a:t>Ceftriaxone 1gm + azithromycin 500mg x5 days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/>
                        <a:t>Hospital acquired add vancomycin 15-20mg/kg q8-12 hours</a:t>
                      </a:r>
                    </a:p>
                  </a:txBody>
                  <a:tcPr marL="54315" marR="54315" marT="27157" marB="27157"/>
                </a:tc>
                <a:extLst>
                  <a:ext uri="{0D108BD9-81ED-4DB2-BD59-A6C34878D82A}">
                    <a16:rowId xmlns:a16="http://schemas.microsoft.com/office/drawing/2014/main" val="2426419436"/>
                  </a:ext>
                </a:extLst>
              </a:tr>
              <a:tr h="264308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/>
                        <a:t>Bacteremia</a:t>
                      </a:r>
                    </a:p>
                  </a:txBody>
                  <a:tcPr marL="54315" marR="54315" marT="27157" marB="27157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0177880"/>
                  </a:ext>
                </a:extLst>
              </a:tr>
              <a:tr h="264308">
                <a:tc>
                  <a:txBody>
                    <a:bodyPr/>
                    <a:lstStyle/>
                    <a:p>
                      <a:r>
                        <a:rPr lang="en-US" sz="1100"/>
                        <a:t>GU</a:t>
                      </a:r>
                    </a:p>
                  </a:txBody>
                  <a:tcPr marL="54315" marR="54315" marT="27157" marB="27157"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E. coli, gram (-) rods</a:t>
                      </a:r>
                    </a:p>
                  </a:txBody>
                  <a:tcPr marL="54315" marR="54315" marT="27157" marB="27157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Ceftriaxone 1g </a:t>
                      </a:r>
                    </a:p>
                  </a:txBody>
                  <a:tcPr marL="54315" marR="54315" marT="27157" marB="27157"/>
                </a:tc>
                <a:extLst>
                  <a:ext uri="{0D108BD9-81ED-4DB2-BD59-A6C34878D82A}">
                    <a16:rowId xmlns:a16="http://schemas.microsoft.com/office/drawing/2014/main" val="3774000021"/>
                  </a:ext>
                </a:extLst>
              </a:tr>
              <a:tr h="624729">
                <a:tc>
                  <a:txBody>
                    <a:bodyPr/>
                    <a:lstStyle/>
                    <a:p>
                      <a:r>
                        <a:rPr lang="en-US" sz="1100"/>
                        <a:t>Intra-abdominal</a:t>
                      </a:r>
                    </a:p>
                  </a:txBody>
                  <a:tcPr marL="54315" marR="54315" marT="27157" marB="27157"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Salmonella, gram (-) rods, anaerobes, pseudomonas. </a:t>
                      </a:r>
                    </a:p>
                  </a:txBody>
                  <a:tcPr marL="54315" marR="54315" marT="27157" marB="27157"/>
                </a:tc>
                <a:tc rowSpan="2">
                  <a:txBody>
                    <a:bodyPr/>
                    <a:lstStyle/>
                    <a:p>
                      <a:r>
                        <a:rPr lang="en-US" sz="1100"/>
                        <a:t>Ceftriaxone 2g OR</a:t>
                      </a:r>
                    </a:p>
                    <a:p>
                      <a:r>
                        <a:rPr lang="en-US" sz="1100"/>
                        <a:t>Cipro 400mg IV bid with metronidazole 1g then 500mg tid x10-14 days</a:t>
                      </a:r>
                    </a:p>
                  </a:txBody>
                  <a:tcPr marL="54315" marR="54315" marT="27157" marB="27157"/>
                </a:tc>
                <a:extLst>
                  <a:ext uri="{0D108BD9-81ED-4DB2-BD59-A6C34878D82A}">
                    <a16:rowId xmlns:a16="http://schemas.microsoft.com/office/drawing/2014/main" val="117178419"/>
                  </a:ext>
                </a:extLst>
              </a:tr>
              <a:tr h="444518">
                <a:tc>
                  <a:txBody>
                    <a:bodyPr/>
                    <a:lstStyle/>
                    <a:p>
                      <a:r>
                        <a:rPr lang="en-US" sz="1100"/>
                        <a:t>Unknown</a:t>
                      </a:r>
                    </a:p>
                  </a:txBody>
                  <a:tcPr marL="54315" marR="54315" marT="27157" marB="27157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Salmonella, gram (-) rods, pseudomonas</a:t>
                      </a:r>
                    </a:p>
                  </a:txBody>
                  <a:tcPr marL="54315" marR="54315" marT="27157" marB="27157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6082890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A00FDBBF-FDCE-DC92-751D-96F547A793DD}"/>
              </a:ext>
            </a:extLst>
          </p:cNvPr>
          <p:cNvSpPr txBox="1"/>
          <p:nvPr/>
        </p:nvSpPr>
        <p:spPr>
          <a:xfrm>
            <a:off x="2302330" y="1820710"/>
            <a:ext cx="1149997" cy="3666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hlinkClick r:id="rId13"/>
              </a:rPr>
              <a:t>Pg 35-36</a:t>
            </a:r>
            <a:endParaRPr lang="en-US" i="1" dirty="0"/>
          </a:p>
        </p:txBody>
      </p:sp>
      <p:pic>
        <p:nvPicPr>
          <p:cNvPr id="2" name="Graphic 1" descr="Home with solid fill">
            <a:hlinkClick r:id="rId14" action="ppaction://hlinksldjump"/>
            <a:extLst>
              <a:ext uri="{FF2B5EF4-FFF2-40B4-BE49-F238E27FC236}">
                <a16:creationId xmlns:a16="http://schemas.microsoft.com/office/drawing/2014/main" id="{F197D412-3425-A505-E3A9-AF4333CEC9D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277600" y="596728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9402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neumocystis Pneumonia (PCP) Fungal Disease">
            <a:extLst>
              <a:ext uri="{FF2B5EF4-FFF2-40B4-BE49-F238E27FC236}">
                <a16:creationId xmlns:a16="http://schemas.microsoft.com/office/drawing/2014/main" id="{B09CDB85-2FB2-0A95-26EF-86F042FD03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" b="9966"/>
          <a:stretch/>
        </p:blipFill>
        <p:spPr bwMode="auto">
          <a:xfrm>
            <a:off x="-62993" y="10"/>
            <a:ext cx="1231798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9" name="Rectangle 5126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0A2724-5F84-8744-D576-8DDE5F50E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478" y="166581"/>
            <a:ext cx="6076584" cy="1344975"/>
          </a:xfrm>
        </p:spPr>
        <p:txBody>
          <a:bodyPr>
            <a:normAutofit/>
          </a:bodyPr>
          <a:lstStyle/>
          <a:p>
            <a:r>
              <a:rPr lang="en-US" sz="4000" dirty="0"/>
              <a:t>Respiratory fungal infections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A54A10B-AF8A-1848-EAAB-38C219F653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2082396"/>
              </p:ext>
            </p:extLst>
          </p:nvPr>
        </p:nvGraphicFramePr>
        <p:xfrm>
          <a:off x="631432" y="1446257"/>
          <a:ext cx="6627783" cy="4799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D1983FA-631E-AD16-453C-E4042F03CC47}"/>
              </a:ext>
            </a:extLst>
          </p:cNvPr>
          <p:cNvSpPr txBox="1"/>
          <p:nvPr/>
        </p:nvSpPr>
        <p:spPr>
          <a:xfrm>
            <a:off x="3310700" y="1142224"/>
            <a:ext cx="11873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</a:t>
            </a:r>
            <a:r>
              <a:rPr lang="en-US" sz="1800" i="1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 41-43</a:t>
            </a:r>
            <a:endParaRPr lang="en-US" i="1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9648338-2A1C-74F7-2B2C-D66AF0E683F2}"/>
              </a:ext>
            </a:extLst>
          </p:cNvPr>
          <p:cNvCxnSpPr/>
          <p:nvPr/>
        </p:nvCxnSpPr>
        <p:spPr>
          <a:xfrm>
            <a:off x="2709033" y="1142224"/>
            <a:ext cx="234140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Graphic 2" descr="Home with solid fill">
            <a:hlinkClick r:id="rId9" action="ppaction://hlinksldjump"/>
            <a:extLst>
              <a:ext uri="{FF2B5EF4-FFF2-40B4-BE49-F238E27FC236}">
                <a16:creationId xmlns:a16="http://schemas.microsoft.com/office/drawing/2014/main" id="{B85B612C-C74D-B477-3A69-CC12E2859C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081656" y="58547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5510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IV/AIDS Oral Manifestations Images - HIV">
            <a:extLst>
              <a:ext uri="{FF2B5EF4-FFF2-40B4-BE49-F238E27FC236}">
                <a16:creationId xmlns:a16="http://schemas.microsoft.com/office/drawing/2014/main" id="{6F3CE4CA-7A91-B222-46C3-93BB910950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5" t="9582" r="16824" b="798"/>
          <a:stretch/>
        </p:blipFill>
        <p:spPr bwMode="auto">
          <a:xfrm>
            <a:off x="5182104" y="10"/>
            <a:ext cx="7009896" cy="6857990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6858000"/>
                </a:lnTo>
                <a:lnTo>
                  <a:pt x="21616" y="6858000"/>
                </a:lnTo>
                <a:lnTo>
                  <a:pt x="129867" y="6647018"/>
                </a:lnTo>
                <a:cubicBezTo>
                  <a:pt x="1043295" y="4758249"/>
                  <a:pt x="1332296" y="2559611"/>
                  <a:pt x="814641" y="380651"/>
                </a:cubicBezTo>
                <a:lnTo>
                  <a:pt x="714685" y="1"/>
                </a:lnTo>
                <a:lnTo>
                  <a:pt x="0" y="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1" name="Freeform: Shape 6150">
            <a:extLst>
              <a:ext uri="{FF2B5EF4-FFF2-40B4-BE49-F238E27FC236}">
                <a16:creationId xmlns:a16="http://schemas.microsoft.com/office/drawing/2014/main" id="{5FDF4720-5445-47BE-89FE-E40D1AE6F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6153" name="Freeform: Shape 6152">
            <a:extLst>
              <a:ext uri="{FF2B5EF4-FFF2-40B4-BE49-F238E27FC236}">
                <a16:creationId xmlns:a16="http://schemas.microsoft.com/office/drawing/2014/main" id="{AC8710B4-A815-4082-9E4F-F13A00070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B32225E-B5FB-D4FE-937A-6D5ADD7644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9044237"/>
              </p:ext>
            </p:extLst>
          </p:nvPr>
        </p:nvGraphicFramePr>
        <p:xfrm>
          <a:off x="362119" y="1600739"/>
          <a:ext cx="5191367" cy="49339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BC7BA55D-674E-E202-D03E-FBF8AFC67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110" y="32327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Oral/Esophagitis</a:t>
            </a:r>
          </a:p>
        </p:txBody>
      </p:sp>
      <p:pic>
        <p:nvPicPr>
          <p:cNvPr id="6" name="Graphic 5" descr="Circle with left arrow with solid fill">
            <a:hlinkClick r:id="rId8" action="ppaction://hlinksldjump"/>
            <a:extLst>
              <a:ext uri="{FF2B5EF4-FFF2-40B4-BE49-F238E27FC236}">
                <a16:creationId xmlns:a16="http://schemas.microsoft.com/office/drawing/2014/main" id="{4737B46E-75D5-5CFF-1173-73E7FE6367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0800000">
            <a:off x="11277600" y="59435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3245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0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5DF71B-0185-D7D4-66DA-A6691CD1A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726" y="1327587"/>
            <a:ext cx="6190412" cy="1182927"/>
          </a:xfrm>
        </p:spPr>
        <p:txBody>
          <a:bodyPr anchor="b">
            <a:normAutofit/>
          </a:bodyPr>
          <a:lstStyle/>
          <a:p>
            <a:r>
              <a:rPr lang="en-US" sz="5600" dirty="0"/>
              <a:t>Quick Reference</a:t>
            </a:r>
          </a:p>
        </p:txBody>
      </p:sp>
      <p:cxnSp>
        <p:nvCxnSpPr>
          <p:cNvPr id="13" name="!!Straight Connector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92776-A958-257B-B098-02B9F2A5E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726" y="2806181"/>
            <a:ext cx="6870239" cy="3344459"/>
          </a:xfrm>
        </p:spPr>
        <p:txBody>
          <a:bodyPr numCol="2" anchor="t">
            <a:normAutofit/>
          </a:bodyPr>
          <a:lstStyle/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  <a:hlinkClick r:id="rId2" action="ppaction://hlinksldjump"/>
              </a:rPr>
              <a:t>Screening for OIs</a:t>
            </a: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  <a:hlinkClick r:id="rId3" action="ppaction://hlinksldjump"/>
              </a:rPr>
              <a:t>Prophylaxis in AHD</a:t>
            </a: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  <a:hlinkClick r:id="rId4" action="ppaction://hlinksldjump"/>
              </a:rPr>
              <a:t>ART initiation</a:t>
            </a: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  <a:hlinkClick r:id="rId5" action="ppaction://hlinksldjump"/>
              </a:rPr>
              <a:t>Cryptococcal meningitis</a:t>
            </a: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  <a:hlinkClick r:id="rId6" action="ppaction://hlinksldjump"/>
              </a:rPr>
              <a:t>Tuberculosis</a:t>
            </a: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  <a:hlinkClick r:id="rId7" action="ppaction://hlinksldjump"/>
              </a:rPr>
              <a:t>Severe bacterial infections</a:t>
            </a: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  <a:hlinkClick r:id="rId8" action="ppaction://hlinksldjump"/>
              </a:rPr>
              <a:t>Other CNS infections</a:t>
            </a: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  <a:hlinkClick r:id="rId9" action="ppaction://hlinksldjump"/>
              </a:rPr>
              <a:t>Respiratory fungal infections</a:t>
            </a: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  <a:hlinkClick r:id="rId10" action="ppaction://hlinksldjump"/>
              </a:rPr>
              <a:t>Oral/Esophagitis</a:t>
            </a: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  <a:hlinkClick r:id="rId11" action="ppaction://hlinksldjump"/>
              </a:rPr>
              <a:t>Acute diarrhea</a:t>
            </a: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  <a:hlinkClick r:id="rId12" action="ppaction://hlinksldjump"/>
              </a:rPr>
              <a:t>Persistent diarrhea</a:t>
            </a: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  <a:hlinkClick r:id="rId13" action="ppaction://hlinksldjump"/>
              </a:rPr>
              <a:t>GI opportunistic infections</a:t>
            </a: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  <a:hlinkClick r:id="rId14" action="ppaction://hlinksldjump"/>
              </a:rPr>
              <a:t>Malignancies</a:t>
            </a: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</p:txBody>
      </p:sp>
      <p:pic>
        <p:nvPicPr>
          <p:cNvPr id="6" name="Picture 5" descr="Open pages of book">
            <a:extLst>
              <a:ext uri="{FF2B5EF4-FFF2-40B4-BE49-F238E27FC236}">
                <a16:creationId xmlns:a16="http://schemas.microsoft.com/office/drawing/2014/main" id="{56E934DC-62FA-F8F2-1058-8069B9F4F64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8" t="1209" r="439" b="681"/>
          <a:stretch/>
        </p:blipFill>
        <p:spPr>
          <a:xfrm>
            <a:off x="7451965" y="1665519"/>
            <a:ext cx="4267645" cy="4267645"/>
          </a:xfrm>
          <a:custGeom>
            <a:avLst/>
            <a:gdLst/>
            <a:ahLst/>
            <a:cxnLst/>
            <a:rect l="l" t="t" r="r" b="b"/>
            <a:pathLst>
              <a:path w="2457864" h="2457864">
                <a:moveTo>
                  <a:pt x="1228932" y="0"/>
                </a:moveTo>
                <a:cubicBezTo>
                  <a:pt x="1907652" y="0"/>
                  <a:pt x="2457864" y="550212"/>
                  <a:pt x="2457864" y="1228932"/>
                </a:cubicBezTo>
                <a:cubicBezTo>
                  <a:pt x="2457864" y="1907652"/>
                  <a:pt x="1907652" y="2457864"/>
                  <a:pt x="1228932" y="2457864"/>
                </a:cubicBezTo>
                <a:cubicBezTo>
                  <a:pt x="550212" y="2457864"/>
                  <a:pt x="0" y="1907652"/>
                  <a:pt x="0" y="1228932"/>
                </a:cubicBezTo>
                <a:cubicBezTo>
                  <a:pt x="0" y="550212"/>
                  <a:pt x="550212" y="0"/>
                  <a:pt x="1228932" y="0"/>
                </a:cubicBezTo>
                <a:close/>
              </a:path>
            </a:pathLst>
          </a:custGeom>
        </p:spPr>
      </p:pic>
      <p:sp>
        <p:nvSpPr>
          <p:cNvPr id="15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69280" y="178001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!!circle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81590" y="2070656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7" name="Graphic 6" descr="Home with solid fill">
            <a:hlinkClick r:id="rId16" action="ppaction://hlinksldjump"/>
            <a:extLst>
              <a:ext uri="{FF2B5EF4-FFF2-40B4-BE49-F238E27FC236}">
                <a16:creationId xmlns:a16="http://schemas.microsoft.com/office/drawing/2014/main" id="{29A911B2-0EE8-612F-5A88-2E5D294DA17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081656" y="5854700"/>
            <a:ext cx="914400" cy="914400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29CED379-9368-18BA-5079-BA8C59DC8FE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380" y="43974"/>
            <a:ext cx="1451620" cy="192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7017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luid | NASA">
            <a:extLst>
              <a:ext uri="{FF2B5EF4-FFF2-40B4-BE49-F238E27FC236}">
                <a16:creationId xmlns:a16="http://schemas.microsoft.com/office/drawing/2014/main" id="{95BDB862-A003-C889-022B-3B9B96995E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6" b="8488"/>
          <a:stretch/>
        </p:blipFill>
        <p:spPr bwMode="auto">
          <a:xfrm>
            <a:off x="-1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470CA7-33CF-ED98-EE2C-E86E5CE48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432" y="1253242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Acute diarrhea</a:t>
            </a:r>
          </a:p>
        </p:txBody>
      </p: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940EF72-3FB5-F281-C107-057551F5E1E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4324399"/>
              </p:ext>
            </p:extLst>
          </p:nvPr>
        </p:nvGraphicFramePr>
        <p:xfrm>
          <a:off x="401215" y="2319533"/>
          <a:ext cx="4898572" cy="39036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Graphic 2" descr="Circle with left arrow with solid fill">
            <a:hlinkClick r:id="rId8" action="ppaction://hlinksldjump"/>
            <a:extLst>
              <a:ext uri="{FF2B5EF4-FFF2-40B4-BE49-F238E27FC236}">
                <a16:creationId xmlns:a16="http://schemas.microsoft.com/office/drawing/2014/main" id="{ED122868-B603-4D2A-70DA-608CEED1EE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0800000">
            <a:off x="11333585" y="59435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555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CDD8E39-EA14-4679-9655-1BFF5A7B6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oilet paper roll">
            <a:extLst>
              <a:ext uri="{FF2B5EF4-FFF2-40B4-BE49-F238E27FC236}">
                <a16:creationId xmlns:a16="http://schemas.microsoft.com/office/drawing/2014/main" id="{BAC4999F-656B-7170-3513-DEDD2FEEA7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7" b="9754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1560655" y="6858000"/>
                </a:lnTo>
                <a:lnTo>
                  <a:pt x="11572884" y="6759738"/>
                </a:lnTo>
                <a:cubicBezTo>
                  <a:pt x="11663744" y="6693104"/>
                  <a:pt x="11749315" y="6619456"/>
                  <a:pt x="11812292" y="6532282"/>
                </a:cubicBezTo>
                <a:cubicBezTo>
                  <a:pt x="11851232" y="6478675"/>
                  <a:pt x="11886807" y="6425068"/>
                  <a:pt x="11956995" y="6386992"/>
                </a:cubicBezTo>
                <a:cubicBezTo>
                  <a:pt x="11918054" y="6334888"/>
                  <a:pt x="11851232" y="6322863"/>
                  <a:pt x="11801234" y="6284788"/>
                </a:cubicBezTo>
                <a:cubicBezTo>
                  <a:pt x="11797390" y="6253224"/>
                  <a:pt x="11876711" y="6262743"/>
                  <a:pt x="11856520" y="6193604"/>
                </a:cubicBezTo>
                <a:cubicBezTo>
                  <a:pt x="11829119" y="6101419"/>
                  <a:pt x="11858923" y="5996209"/>
                  <a:pt x="11722875" y="5956630"/>
                </a:cubicBezTo>
                <a:cubicBezTo>
                  <a:pt x="11686819" y="5866950"/>
                  <a:pt x="11676724" y="5723664"/>
                  <a:pt x="11763258" y="5635988"/>
                </a:cubicBezTo>
                <a:cubicBezTo>
                  <a:pt x="11892094" y="5505226"/>
                  <a:pt x="11871424" y="5422059"/>
                  <a:pt x="11706050" y="5351418"/>
                </a:cubicBezTo>
                <a:cubicBezTo>
                  <a:pt x="11684896" y="5342400"/>
                  <a:pt x="11707491" y="4786287"/>
                  <a:pt x="11697876" y="4763241"/>
                </a:cubicBezTo>
                <a:cubicBezTo>
                  <a:pt x="11713260" y="4731677"/>
                  <a:pt x="11749315" y="4739192"/>
                  <a:pt x="11776236" y="4730675"/>
                </a:cubicBezTo>
                <a:cubicBezTo>
                  <a:pt x="11894018" y="4694603"/>
                  <a:pt x="11897864" y="4694603"/>
                  <a:pt x="11868540" y="4584884"/>
                </a:cubicBezTo>
                <a:cubicBezTo>
                  <a:pt x="11859884" y="4551817"/>
                  <a:pt x="11880076" y="4538289"/>
                  <a:pt x="11898825" y="4517749"/>
                </a:cubicBezTo>
                <a:cubicBezTo>
                  <a:pt x="11969013" y="4441095"/>
                  <a:pt x="11969494" y="4440094"/>
                  <a:pt x="11897864" y="4375464"/>
                </a:cubicBezTo>
                <a:cubicBezTo>
                  <a:pt x="11877192" y="4356928"/>
                  <a:pt x="11863252" y="4336887"/>
                  <a:pt x="11854116" y="4311838"/>
                </a:cubicBezTo>
                <a:cubicBezTo>
                  <a:pt x="11837290" y="4266245"/>
                  <a:pt x="11837771" y="4228169"/>
                  <a:pt x="11901709" y="4203620"/>
                </a:cubicBezTo>
                <a:cubicBezTo>
                  <a:pt x="11946418" y="4186086"/>
                  <a:pt x="11971897" y="4166044"/>
                  <a:pt x="11974782" y="4114442"/>
                </a:cubicBezTo>
                <a:cubicBezTo>
                  <a:pt x="11976706" y="4071355"/>
                  <a:pt x="11981993" y="4043299"/>
                  <a:pt x="11932476" y="4024762"/>
                </a:cubicBezTo>
                <a:cubicBezTo>
                  <a:pt x="11892576" y="4009732"/>
                  <a:pt x="11881038" y="3977668"/>
                  <a:pt x="11885365" y="3939592"/>
                </a:cubicBezTo>
                <a:cubicBezTo>
                  <a:pt x="11895460" y="3846405"/>
                  <a:pt x="11841137" y="3791796"/>
                  <a:pt x="11751719" y="3749211"/>
                </a:cubicBezTo>
                <a:cubicBezTo>
                  <a:pt x="11666628" y="3708629"/>
                  <a:pt x="11592115" y="3654019"/>
                  <a:pt x="11513754" y="3604420"/>
                </a:cubicBezTo>
                <a:cubicBezTo>
                  <a:pt x="11426740" y="3549310"/>
                  <a:pt x="11325786" y="3516243"/>
                  <a:pt x="11220504" y="3488188"/>
                </a:cubicBezTo>
                <a:cubicBezTo>
                  <a:pt x="11239734" y="3448108"/>
                  <a:pt x="11306076" y="3470653"/>
                  <a:pt x="11312805" y="3414541"/>
                </a:cubicBezTo>
                <a:cubicBezTo>
                  <a:pt x="11148394" y="3366945"/>
                  <a:pt x="10991193" y="3295301"/>
                  <a:pt x="10805146" y="3277767"/>
                </a:cubicBezTo>
                <a:cubicBezTo>
                  <a:pt x="10955618" y="3286784"/>
                  <a:pt x="11092147" y="3222154"/>
                  <a:pt x="11234926" y="3203117"/>
                </a:cubicBezTo>
                <a:cubicBezTo>
                  <a:pt x="11248386" y="3171554"/>
                  <a:pt x="11217140" y="3179569"/>
                  <a:pt x="11204640" y="3174060"/>
                </a:cubicBezTo>
                <a:cubicBezTo>
                  <a:pt x="11192140" y="3168047"/>
                  <a:pt x="11176757" y="3166042"/>
                  <a:pt x="11174834" y="3143498"/>
                </a:cubicBezTo>
                <a:cubicBezTo>
                  <a:pt x="11243580" y="3110932"/>
                  <a:pt x="11329632" y="3132475"/>
                  <a:pt x="11400780" y="3099410"/>
                </a:cubicBezTo>
                <a:cubicBezTo>
                  <a:pt x="11384916" y="3051314"/>
                  <a:pt x="11323382" y="3080371"/>
                  <a:pt x="11297902" y="3041793"/>
                </a:cubicBezTo>
                <a:cubicBezTo>
                  <a:pt x="11364246" y="3034780"/>
                  <a:pt x="11425779" y="3031774"/>
                  <a:pt x="11485870" y="3021253"/>
                </a:cubicBezTo>
                <a:cubicBezTo>
                  <a:pt x="11532984" y="3013236"/>
                  <a:pt x="11545964" y="2972154"/>
                  <a:pt x="11513754" y="2944098"/>
                </a:cubicBezTo>
                <a:cubicBezTo>
                  <a:pt x="11484909" y="2919049"/>
                  <a:pt x="11442604" y="2917044"/>
                  <a:pt x="11405107" y="2906523"/>
                </a:cubicBezTo>
                <a:cubicBezTo>
                  <a:pt x="11137817" y="2833377"/>
                  <a:pt x="10857066" y="2809829"/>
                  <a:pt x="10572950" y="2803317"/>
                </a:cubicBezTo>
                <a:cubicBezTo>
                  <a:pt x="10117210" y="2792795"/>
                  <a:pt x="9660028" y="2793297"/>
                  <a:pt x="9205250" y="2778767"/>
                </a:cubicBezTo>
                <a:cubicBezTo>
                  <a:pt x="8996489" y="2772379"/>
                  <a:pt x="8788540" y="2761765"/>
                  <a:pt x="8579578" y="2759181"/>
                </a:cubicBezTo>
                <a:cubicBezTo>
                  <a:pt x="8509922" y="2758320"/>
                  <a:pt x="8440155" y="2758352"/>
                  <a:pt x="8370208" y="2759730"/>
                </a:cubicBezTo>
                <a:cubicBezTo>
                  <a:pt x="8070708" y="2765742"/>
                  <a:pt x="7771690" y="2764238"/>
                  <a:pt x="7470748" y="2819849"/>
                </a:cubicBezTo>
                <a:cubicBezTo>
                  <a:pt x="7316911" y="2848407"/>
                  <a:pt x="7156825" y="2838887"/>
                  <a:pt x="7001547" y="2861432"/>
                </a:cubicBezTo>
                <a:cubicBezTo>
                  <a:pt x="6765024" y="2896002"/>
                  <a:pt x="6528501" y="2936583"/>
                  <a:pt x="6295343" y="2988688"/>
                </a:cubicBezTo>
                <a:cubicBezTo>
                  <a:pt x="6222271" y="3005220"/>
                  <a:pt x="6131892" y="3015241"/>
                  <a:pt x="6075166" y="3078367"/>
                </a:cubicBezTo>
                <a:cubicBezTo>
                  <a:pt x="5985266" y="3038288"/>
                  <a:pt x="5929502" y="3113938"/>
                  <a:pt x="5859314" y="3139490"/>
                </a:cubicBezTo>
                <a:cubicBezTo>
                  <a:pt x="5831912" y="3149510"/>
                  <a:pt x="5795857" y="3163538"/>
                  <a:pt x="5800183" y="3195101"/>
                </a:cubicBezTo>
                <a:cubicBezTo>
                  <a:pt x="5804030" y="3234680"/>
                  <a:pt x="5844410" y="3260231"/>
                  <a:pt x="5882870" y="3252215"/>
                </a:cubicBezTo>
                <a:cubicBezTo>
                  <a:pt x="6002574" y="3227164"/>
                  <a:pt x="6109777" y="3283277"/>
                  <a:pt x="6232848" y="3274760"/>
                </a:cubicBezTo>
                <a:cubicBezTo>
                  <a:pt x="6125643" y="3298808"/>
                  <a:pt x="6018918" y="3323358"/>
                  <a:pt x="5911715" y="3347407"/>
                </a:cubicBezTo>
                <a:cubicBezTo>
                  <a:pt x="6070839" y="3366444"/>
                  <a:pt x="6227559" y="3332376"/>
                  <a:pt x="6384279" y="3312836"/>
                </a:cubicBezTo>
                <a:cubicBezTo>
                  <a:pt x="6434757" y="3306824"/>
                  <a:pt x="6513117" y="3260732"/>
                  <a:pt x="6526097" y="3325362"/>
                </a:cubicBezTo>
                <a:cubicBezTo>
                  <a:pt x="6534750" y="3368448"/>
                  <a:pt x="6450622" y="3371454"/>
                  <a:pt x="6403028" y="3383478"/>
                </a:cubicBezTo>
                <a:cubicBezTo>
                  <a:pt x="6192945" y="3435081"/>
                  <a:pt x="5979497" y="3465141"/>
                  <a:pt x="5767013" y="3500713"/>
                </a:cubicBezTo>
                <a:cubicBezTo>
                  <a:pt x="5746822" y="3504220"/>
                  <a:pt x="5720381" y="3501214"/>
                  <a:pt x="5706920" y="3511233"/>
                </a:cubicBezTo>
                <a:cubicBezTo>
                  <a:pt x="5598272" y="3591895"/>
                  <a:pt x="5460782" y="3618449"/>
                  <a:pt x="5310793" y="3677066"/>
                </a:cubicBezTo>
                <a:cubicBezTo>
                  <a:pt x="5405498" y="3704622"/>
                  <a:pt x="5469435" y="3648007"/>
                  <a:pt x="5548276" y="3660533"/>
                </a:cubicBezTo>
                <a:cubicBezTo>
                  <a:pt x="5467993" y="3721154"/>
                  <a:pt x="5374730" y="3732677"/>
                  <a:pt x="5293005" y="3765743"/>
                </a:cubicBezTo>
                <a:cubicBezTo>
                  <a:pt x="5234355" y="3789291"/>
                  <a:pt x="5016580" y="3862938"/>
                  <a:pt x="4983410" y="3883981"/>
                </a:cubicBezTo>
                <a:cubicBezTo>
                  <a:pt x="4883416" y="3949110"/>
                  <a:pt x="4756501" y="3979672"/>
                  <a:pt x="4674775" y="4068850"/>
                </a:cubicBezTo>
                <a:cubicBezTo>
                  <a:pt x="4617087" y="4131477"/>
                  <a:pt x="4520939" y="4119952"/>
                  <a:pt x="4453155" y="4163539"/>
                </a:cubicBezTo>
                <a:cubicBezTo>
                  <a:pt x="4429119" y="4204622"/>
                  <a:pt x="4475751" y="4215143"/>
                  <a:pt x="4492095" y="4237188"/>
                </a:cubicBezTo>
                <a:cubicBezTo>
                  <a:pt x="4513728" y="4266746"/>
                  <a:pt x="4475269" y="4283280"/>
                  <a:pt x="4464213" y="4318851"/>
                </a:cubicBezTo>
                <a:cubicBezTo>
                  <a:pt x="4591608" y="4278771"/>
                  <a:pt x="4713234" y="4255223"/>
                  <a:pt x="4857456" y="4241696"/>
                </a:cubicBezTo>
                <a:cubicBezTo>
                  <a:pt x="4809862" y="4299311"/>
                  <a:pt x="4752174" y="4274261"/>
                  <a:pt x="4713234" y="4295303"/>
                </a:cubicBezTo>
                <a:cubicBezTo>
                  <a:pt x="4687756" y="4308830"/>
                  <a:pt x="4648816" y="4314843"/>
                  <a:pt x="4656026" y="4348410"/>
                </a:cubicBezTo>
                <a:cubicBezTo>
                  <a:pt x="4661795" y="4374963"/>
                  <a:pt x="4694486" y="4371456"/>
                  <a:pt x="4718523" y="4368951"/>
                </a:cubicBezTo>
                <a:cubicBezTo>
                  <a:pt x="4810825" y="4359433"/>
                  <a:pt x="4900722" y="4356425"/>
                  <a:pt x="4989178" y="4420054"/>
                </a:cubicBezTo>
                <a:cubicBezTo>
                  <a:pt x="4764193" y="4512739"/>
                  <a:pt x="4505557" y="4473661"/>
                  <a:pt x="4304127" y="4609933"/>
                </a:cubicBezTo>
                <a:cubicBezTo>
                  <a:pt x="4332491" y="4652018"/>
                  <a:pt x="4372871" y="4629473"/>
                  <a:pt x="4402677" y="4624463"/>
                </a:cubicBezTo>
                <a:cubicBezTo>
                  <a:pt x="4598338" y="4590394"/>
                  <a:pt x="5297331" y="4651016"/>
                  <a:pt x="5398287" y="4608430"/>
                </a:cubicBezTo>
                <a:cubicBezTo>
                  <a:pt x="5460301" y="4582379"/>
                  <a:pt x="5525682" y="4569853"/>
                  <a:pt x="5592504" y="4585886"/>
                </a:cubicBezTo>
                <a:cubicBezTo>
                  <a:pt x="5656923" y="4601416"/>
                  <a:pt x="5640578" y="4819353"/>
                  <a:pt x="5411266" y="4964142"/>
                </a:cubicBezTo>
                <a:cubicBezTo>
                  <a:pt x="5378575" y="4984684"/>
                  <a:pt x="5524721" y="5014244"/>
                  <a:pt x="5480493" y="5031277"/>
                </a:cubicBezTo>
                <a:cubicBezTo>
                  <a:pt x="5445880" y="5044804"/>
                  <a:pt x="5276179" y="5037289"/>
                  <a:pt x="5233393" y="5047810"/>
                </a:cubicBezTo>
                <a:cubicBezTo>
                  <a:pt x="5216567" y="5052318"/>
                  <a:pt x="4701216" y="5221157"/>
                  <a:pt x="4750251" y="5256728"/>
                </a:cubicBezTo>
                <a:cubicBezTo>
                  <a:pt x="4896877" y="5363441"/>
                  <a:pt x="5388190" y="5558833"/>
                  <a:pt x="4508440" y="5624965"/>
                </a:cubicBezTo>
                <a:cubicBezTo>
                  <a:pt x="4536323" y="5663542"/>
                  <a:pt x="4613241" y="5638994"/>
                  <a:pt x="4602665" y="5706629"/>
                </a:cubicBezTo>
                <a:cubicBezTo>
                  <a:pt x="4485845" y="5743202"/>
                  <a:pt x="4350758" y="5741198"/>
                  <a:pt x="4215189" y="5797811"/>
                </a:cubicBezTo>
                <a:cubicBezTo>
                  <a:pt x="4276245" y="5838893"/>
                  <a:pt x="4346432" y="5813844"/>
                  <a:pt x="4407966" y="5826870"/>
                </a:cubicBezTo>
                <a:cubicBezTo>
                  <a:pt x="4373353" y="5878473"/>
                  <a:pt x="4313741" y="5870457"/>
                  <a:pt x="4265186" y="5881478"/>
                </a:cubicBezTo>
                <a:cubicBezTo>
                  <a:pt x="4220479" y="5892001"/>
                  <a:pt x="4125774" y="5981680"/>
                  <a:pt x="4145964" y="5977170"/>
                </a:cubicBezTo>
                <a:cubicBezTo>
                  <a:pt x="4332971" y="5937091"/>
                  <a:pt x="4522862" y="5948113"/>
                  <a:pt x="4710350" y="5909035"/>
                </a:cubicBezTo>
                <a:cubicBezTo>
                  <a:pt x="4772366" y="5896009"/>
                  <a:pt x="4842554" y="5870958"/>
                  <a:pt x="4870916" y="5949616"/>
                </a:cubicBezTo>
                <a:cubicBezTo>
                  <a:pt x="4879571" y="5972663"/>
                  <a:pt x="4873320" y="5980177"/>
                  <a:pt x="4960333" y="5949115"/>
                </a:cubicBezTo>
                <a:cubicBezTo>
                  <a:pt x="4994466" y="5937091"/>
                  <a:pt x="5039656" y="5924065"/>
                  <a:pt x="5073788" y="5953623"/>
                </a:cubicBezTo>
                <a:cubicBezTo>
                  <a:pt x="5052154" y="5990698"/>
                  <a:pt x="5010331" y="5979675"/>
                  <a:pt x="4979084" y="5990197"/>
                </a:cubicBezTo>
                <a:cubicBezTo>
                  <a:pt x="4896397" y="6017250"/>
                  <a:pt x="5180513" y="6120457"/>
                  <a:pt x="5100228" y="6151519"/>
                </a:cubicBezTo>
                <a:cubicBezTo>
                  <a:pt x="4935817" y="6215148"/>
                  <a:pt x="4832938" y="6196611"/>
                  <a:pt x="4666602" y="6266250"/>
                </a:cubicBezTo>
                <a:cubicBezTo>
                  <a:pt x="4723331" y="6264746"/>
                  <a:pt x="4706024" y="6288795"/>
                  <a:pt x="4762750" y="6288795"/>
                </a:cubicBezTo>
                <a:cubicBezTo>
                  <a:pt x="4788229" y="6288795"/>
                  <a:pt x="4815151" y="6294807"/>
                  <a:pt x="4815151" y="6322363"/>
                </a:cubicBezTo>
                <a:cubicBezTo>
                  <a:pt x="4815151" y="6348414"/>
                  <a:pt x="4516613" y="6491199"/>
                  <a:pt x="4558918" y="6504727"/>
                </a:cubicBezTo>
                <a:cubicBezTo>
                  <a:pt x="4674295" y="6541299"/>
                  <a:pt x="4970431" y="6429075"/>
                  <a:pt x="4899280" y="6480679"/>
                </a:cubicBezTo>
                <a:cubicBezTo>
                  <a:pt x="4791114" y="6559337"/>
                  <a:pt x="4774769" y="6574868"/>
                  <a:pt x="4692563" y="6586391"/>
                </a:cubicBezTo>
                <a:cubicBezTo>
                  <a:pt x="4621894" y="6596411"/>
                  <a:pt x="4373353" y="6816352"/>
                  <a:pt x="4303645" y="6834888"/>
                </a:cubicBezTo>
                <a:cubicBezTo>
                  <a:pt x="4288262" y="6838896"/>
                  <a:pt x="4291687" y="6845065"/>
                  <a:pt x="4307829" y="6852361"/>
                </a:cubicBezTo>
                <a:lnTo>
                  <a:pt x="432378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88F551FA-DDA5-123C-0F5A-F1E96E130A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7176474"/>
              </p:ext>
            </p:extLst>
          </p:nvPr>
        </p:nvGraphicFramePr>
        <p:xfrm>
          <a:off x="5706319" y="3148314"/>
          <a:ext cx="5833640" cy="40048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D7B434F6-C10C-C0BE-AC68-0A44ED90A7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6739555"/>
              </p:ext>
            </p:extLst>
          </p:nvPr>
        </p:nvGraphicFramePr>
        <p:xfrm>
          <a:off x="6094476" y="992932"/>
          <a:ext cx="5552090" cy="13360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2" name="Graphic 11" descr="Circle with left arrow with solid fill">
            <a:hlinkClick r:id="rId13" action="ppaction://hlinksldjump"/>
            <a:extLst>
              <a:ext uri="{FF2B5EF4-FFF2-40B4-BE49-F238E27FC236}">
                <a16:creationId xmlns:a16="http://schemas.microsoft.com/office/drawing/2014/main" id="{F41ABA84-C359-B486-8ED6-E13CA34547C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0800000">
            <a:off x="80563" y="5943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9325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BEF057-DE89-C267-7CF0-B945C91E1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039" y="11575"/>
            <a:ext cx="6239565" cy="1287135"/>
          </a:xfrm>
        </p:spPr>
        <p:txBody>
          <a:bodyPr>
            <a:normAutofit/>
          </a:bodyPr>
          <a:lstStyle/>
          <a:p>
            <a:r>
              <a:rPr lang="en-US" dirty="0"/>
              <a:t>GI Opportunistic Infections</a:t>
            </a:r>
          </a:p>
        </p:txBody>
      </p:sp>
      <p:pic>
        <p:nvPicPr>
          <p:cNvPr id="1026" name="Picture 2" descr="How Your Digestive Tract is Crucial for Managing Your HIV Infection -  Future of Personal Health">
            <a:extLst>
              <a:ext uri="{FF2B5EF4-FFF2-40B4-BE49-F238E27FC236}">
                <a16:creationId xmlns:a16="http://schemas.microsoft.com/office/drawing/2014/main" id="{7B8276F6-E156-EC78-39E9-4EC5915404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4" r="6062"/>
          <a:stretch/>
        </p:blipFill>
        <p:spPr bwMode="auto"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B0DE57E-9DFD-C7FF-B78D-716BF9C3AF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7786684"/>
              </p:ext>
            </p:extLst>
          </p:nvPr>
        </p:nvGraphicFramePr>
        <p:xfrm>
          <a:off x="6167792" y="937549"/>
          <a:ext cx="5931589" cy="60246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Graphic 4" descr="Home with solid fill">
            <a:hlinkClick r:id="rId8" action="ppaction://hlinksldjump"/>
            <a:extLst>
              <a:ext uri="{FF2B5EF4-FFF2-40B4-BE49-F238E27FC236}">
                <a16:creationId xmlns:a16="http://schemas.microsoft.com/office/drawing/2014/main" id="{42AA8F99-AFA8-2D02-A8E9-BDEC9888D4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59435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998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AD231-EF0A-3004-5966-2D5AD727B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539" y="98384"/>
            <a:ext cx="3226567" cy="1692794"/>
          </a:xfrm>
        </p:spPr>
        <p:txBody>
          <a:bodyPr>
            <a:normAutofit/>
          </a:bodyPr>
          <a:lstStyle/>
          <a:p>
            <a:r>
              <a:rPr lang="en-US" dirty="0"/>
              <a:t>Malignancies</a:t>
            </a:r>
          </a:p>
        </p:txBody>
      </p:sp>
      <p:cxnSp>
        <p:nvCxnSpPr>
          <p:cNvPr id="3079" name="Straight Arrow Connector 307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A9A96AD-086F-3BD5-8189-6A242EC29E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7469631"/>
              </p:ext>
            </p:extLst>
          </p:nvPr>
        </p:nvGraphicFramePr>
        <p:xfrm>
          <a:off x="199539" y="944781"/>
          <a:ext cx="5679310" cy="62078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 descr="New mathematical model sheds light on HIV-HPV co-infection | VTx | Virginia  Tech">
            <a:extLst>
              <a:ext uri="{FF2B5EF4-FFF2-40B4-BE49-F238E27FC236}">
                <a16:creationId xmlns:a16="http://schemas.microsoft.com/office/drawing/2014/main" id="{CBA45738-FF7B-795B-21F0-11C0A216C0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8" r="7665" b="-1"/>
          <a:stretch/>
        </p:blipFill>
        <p:spPr bwMode="auto"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C54CDF-405E-0380-1FAD-4D2E4B9A4014}"/>
              </a:ext>
            </a:extLst>
          </p:cNvPr>
          <p:cNvSpPr txBox="1"/>
          <p:nvPr/>
        </p:nvSpPr>
        <p:spPr>
          <a:xfrm>
            <a:off x="3832121" y="760115"/>
            <a:ext cx="1640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Pg 52-56</a:t>
            </a:r>
            <a:endParaRPr lang="en-US" i="1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BFC71B-B625-F1C1-DAE9-4858942A2D0C}"/>
              </a:ext>
            </a:extLst>
          </p:cNvPr>
          <p:cNvCxnSpPr>
            <a:cxnSpLocks/>
          </p:cNvCxnSpPr>
          <p:nvPr/>
        </p:nvCxnSpPr>
        <p:spPr>
          <a:xfrm flipV="1">
            <a:off x="3603386" y="579894"/>
            <a:ext cx="0" cy="764933"/>
          </a:xfrm>
          <a:prstGeom prst="line">
            <a:avLst/>
          </a:prstGeom>
          <a:ln w="28575">
            <a:solidFill>
              <a:srgbClr val="B73DC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Graphic 7" descr="Home with solid fill">
            <a:hlinkClick r:id="rId9" action="ppaction://hlinksldjump"/>
            <a:extLst>
              <a:ext uri="{FF2B5EF4-FFF2-40B4-BE49-F238E27FC236}">
                <a16:creationId xmlns:a16="http://schemas.microsoft.com/office/drawing/2014/main" id="{719EA11B-32CC-B168-FEFB-40C9C7F25E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277599" y="588941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76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9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C6C4A5-9E1D-26FA-5E8C-5F2EA9BEA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880" y="258343"/>
            <a:ext cx="5393361" cy="1325563"/>
          </a:xfrm>
        </p:spPr>
        <p:txBody>
          <a:bodyPr>
            <a:normAutofit/>
          </a:bodyPr>
          <a:lstStyle/>
          <a:p>
            <a:r>
              <a:rPr lang="en-US" dirty="0"/>
              <a:t>Definitions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6D337632-B3FC-5F3A-9A30-B26DFE19F6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2623532"/>
              </p:ext>
            </p:extLst>
          </p:nvPr>
        </p:nvGraphicFramePr>
        <p:xfrm>
          <a:off x="909880" y="1549142"/>
          <a:ext cx="4587816" cy="8522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Magnifying glass and question mark">
            <a:extLst>
              <a:ext uri="{FF2B5EF4-FFF2-40B4-BE49-F238E27FC236}">
                <a16:creationId xmlns:a16="http://schemas.microsoft.com/office/drawing/2014/main" id="{8919BA03-D3FC-DA2B-CA1B-686990FBBF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8" r="20203" b="2"/>
          <a:stretch/>
        </p:blipFill>
        <p:spPr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21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C96AD3A8-32EE-1B33-1A7F-7B8D3F5AC4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7074674"/>
              </p:ext>
            </p:extLst>
          </p:nvPr>
        </p:nvGraphicFramePr>
        <p:xfrm>
          <a:off x="1309857" y="2295330"/>
          <a:ext cx="4190475" cy="40868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D5029C3-9818-1480-F96D-A65E57622671}"/>
              </a:ext>
            </a:extLst>
          </p:cNvPr>
          <p:cNvCxnSpPr/>
          <p:nvPr/>
        </p:nvCxnSpPr>
        <p:spPr>
          <a:xfrm>
            <a:off x="1063690" y="1259455"/>
            <a:ext cx="234140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Graphic 2" descr="Key with solid fill">
            <a:hlinkClick r:id="rId13" action="ppaction://hlinksldjump"/>
            <a:extLst>
              <a:ext uri="{FF2B5EF4-FFF2-40B4-BE49-F238E27FC236}">
                <a16:creationId xmlns:a16="http://schemas.microsoft.com/office/drawing/2014/main" id="{F544E6FC-081E-48AB-34C2-A61373B4C35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078677" y="5943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792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ncer Screening Debate - Students 4 Best Evidence">
            <a:extLst>
              <a:ext uri="{FF2B5EF4-FFF2-40B4-BE49-F238E27FC236}">
                <a16:creationId xmlns:a16="http://schemas.microsoft.com/office/drawing/2014/main" id="{9C915055-AE8C-4A9D-3B15-86A4107519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63" t="1552" r="10363" b="13862"/>
          <a:stretch/>
        </p:blipFill>
        <p:spPr bwMode="auto">
          <a:xfrm>
            <a:off x="0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95670B-7F38-F36B-7538-DE0DE5EC5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252" y="124317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Screening for AHD</a:t>
            </a:r>
          </a:p>
        </p:txBody>
      </p:sp>
      <p:cxnSp>
        <p:nvCxnSpPr>
          <p:cNvPr id="23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EE17C42-C553-63B6-8506-2D7699F6760A}"/>
              </a:ext>
            </a:extLst>
          </p:cNvPr>
          <p:cNvCxnSpPr/>
          <p:nvPr/>
        </p:nvCxnSpPr>
        <p:spPr>
          <a:xfrm>
            <a:off x="1688841" y="2211177"/>
            <a:ext cx="2341404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25" name="Content Placeholder 24">
            <a:extLst>
              <a:ext uri="{FF2B5EF4-FFF2-40B4-BE49-F238E27FC236}">
                <a16:creationId xmlns:a16="http://schemas.microsoft.com/office/drawing/2014/main" id="{01EAAEDD-163B-3177-D24E-F98771A393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9184556"/>
              </p:ext>
            </p:extLst>
          </p:nvPr>
        </p:nvGraphicFramePr>
        <p:xfrm>
          <a:off x="477314" y="2211177"/>
          <a:ext cx="4554894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Graphic 3" descr="Irritant outline">
            <a:extLst>
              <a:ext uri="{FF2B5EF4-FFF2-40B4-BE49-F238E27FC236}">
                <a16:creationId xmlns:a16="http://schemas.microsoft.com/office/drawing/2014/main" id="{B9B7F636-B1BB-7BD1-A35B-00F9895C70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9477" y="4886020"/>
            <a:ext cx="549061" cy="549061"/>
          </a:xfrm>
          <a:prstGeom prst="rect">
            <a:avLst/>
          </a:prstGeom>
        </p:spPr>
      </p:pic>
      <p:pic>
        <p:nvPicPr>
          <p:cNvPr id="12" name="Graphic 11" descr="Play outline">
            <a:extLst>
              <a:ext uri="{FF2B5EF4-FFF2-40B4-BE49-F238E27FC236}">
                <a16:creationId xmlns:a16="http://schemas.microsoft.com/office/drawing/2014/main" id="{863F9E4C-0657-BE11-6659-46F6CBBC41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29477" y="3279400"/>
            <a:ext cx="549061" cy="549061"/>
          </a:xfrm>
          <a:prstGeom prst="rect">
            <a:avLst/>
          </a:prstGeom>
        </p:spPr>
      </p:pic>
      <p:pic>
        <p:nvPicPr>
          <p:cNvPr id="13" name="Graphic 12" descr="Gears outline">
            <a:extLst>
              <a:ext uri="{FF2B5EF4-FFF2-40B4-BE49-F238E27FC236}">
                <a16:creationId xmlns:a16="http://schemas.microsoft.com/office/drawing/2014/main" id="{7F5DC32E-68A5-0DB4-02FC-E94A06555B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61282" y="2453099"/>
            <a:ext cx="654438" cy="654438"/>
          </a:xfrm>
          <a:prstGeom prst="rect">
            <a:avLst/>
          </a:prstGeom>
        </p:spPr>
      </p:pic>
      <p:pic>
        <p:nvPicPr>
          <p:cNvPr id="15" name="Graphic 14" descr="Clock outline">
            <a:extLst>
              <a:ext uri="{FF2B5EF4-FFF2-40B4-BE49-F238E27FC236}">
                <a16:creationId xmlns:a16="http://schemas.microsoft.com/office/drawing/2014/main" id="{0E06313D-73D6-02F1-A30E-631E8D50E27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39780" y="4112407"/>
            <a:ext cx="549061" cy="549061"/>
          </a:xfrm>
          <a:prstGeom prst="rect">
            <a:avLst/>
          </a:prstGeom>
        </p:spPr>
      </p:pic>
      <p:pic>
        <p:nvPicPr>
          <p:cNvPr id="17" name="Graphic 16" descr="Woman with kid outline">
            <a:extLst>
              <a:ext uri="{FF2B5EF4-FFF2-40B4-BE49-F238E27FC236}">
                <a16:creationId xmlns:a16="http://schemas.microsoft.com/office/drawing/2014/main" id="{2C3586FB-C727-5B41-7E51-895862244BE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66659" y="5719027"/>
            <a:ext cx="533140" cy="533140"/>
          </a:xfrm>
          <a:prstGeom prst="rect">
            <a:avLst/>
          </a:prstGeom>
        </p:spPr>
      </p:pic>
      <p:pic>
        <p:nvPicPr>
          <p:cNvPr id="3" name="Graphic 2" descr="Key with solid fill">
            <a:hlinkClick r:id="rId18" action="ppaction://hlinksldjump"/>
            <a:extLst>
              <a:ext uri="{FF2B5EF4-FFF2-40B4-BE49-F238E27FC236}">
                <a16:creationId xmlns:a16="http://schemas.microsoft.com/office/drawing/2014/main" id="{E6670456-9CE2-EA37-45AA-6D7F75E82CF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078677" y="5943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796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53BF3E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1D3C4A-030B-DB61-0F94-BE224F00A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Prophylaxis in AHD</a:t>
            </a:r>
          </a:p>
        </p:txBody>
      </p:sp>
      <p:pic>
        <p:nvPicPr>
          <p:cNvPr id="1026" name="Picture 2" descr="Building a compelling case for prevention - Phase 1 - The Prevention Centre">
            <a:extLst>
              <a:ext uri="{FF2B5EF4-FFF2-40B4-BE49-F238E27FC236}">
                <a16:creationId xmlns:a16="http://schemas.microsoft.com/office/drawing/2014/main" id="{24BAFB45-F42F-FE7F-E4D6-8EA84059E2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" t="5233" r="-81" b="8488"/>
          <a:stretch/>
        </p:blipFill>
        <p:spPr bwMode="auto">
          <a:xfrm>
            <a:off x="327547" y="2454903"/>
            <a:ext cx="7058306" cy="408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688CDCC-9A24-CEC1-26A5-14F8C32F24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0448384"/>
              </p:ext>
            </p:extLst>
          </p:nvPr>
        </p:nvGraphicFramePr>
        <p:xfrm>
          <a:off x="7582562" y="671803"/>
          <a:ext cx="4085181" cy="56450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Graphic 8" descr="Question Mark outline">
            <a:extLst>
              <a:ext uri="{FF2B5EF4-FFF2-40B4-BE49-F238E27FC236}">
                <a16:creationId xmlns:a16="http://schemas.microsoft.com/office/drawing/2014/main" id="{588730B8-5DE5-B127-785D-C85DB000AC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831494" y="1450910"/>
            <a:ext cx="914400" cy="914400"/>
          </a:xfrm>
          <a:prstGeom prst="rect">
            <a:avLst/>
          </a:prstGeom>
        </p:spPr>
      </p:pic>
      <p:pic>
        <p:nvPicPr>
          <p:cNvPr id="11" name="Graphic 10" descr="Medicine outline">
            <a:extLst>
              <a:ext uri="{FF2B5EF4-FFF2-40B4-BE49-F238E27FC236}">
                <a16:creationId xmlns:a16="http://schemas.microsoft.com/office/drawing/2014/main" id="{0BC019E8-770E-9609-4A7A-8DCEDD0ED3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273142" y="3037113"/>
            <a:ext cx="914400" cy="914400"/>
          </a:xfrm>
          <a:prstGeom prst="rect">
            <a:avLst/>
          </a:prstGeom>
        </p:spPr>
      </p:pic>
      <p:pic>
        <p:nvPicPr>
          <p:cNvPr id="13" name="Graphic 12" descr="Germ outline">
            <a:extLst>
              <a:ext uri="{FF2B5EF4-FFF2-40B4-BE49-F238E27FC236}">
                <a16:creationId xmlns:a16="http://schemas.microsoft.com/office/drawing/2014/main" id="{17462C35-99FF-0B59-45C1-49684F40BC1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815942" y="4567334"/>
            <a:ext cx="914400" cy="914400"/>
          </a:xfrm>
          <a:prstGeom prst="rect">
            <a:avLst/>
          </a:prstGeom>
        </p:spPr>
      </p:pic>
      <p:pic>
        <p:nvPicPr>
          <p:cNvPr id="3" name="Graphic 2" descr="Key with solid fill">
            <a:hlinkClick r:id="rId14" action="ppaction://hlinksldjump"/>
            <a:extLst>
              <a:ext uri="{FF2B5EF4-FFF2-40B4-BE49-F238E27FC236}">
                <a16:creationId xmlns:a16="http://schemas.microsoft.com/office/drawing/2014/main" id="{AD98FD16-FF60-5620-64EF-AC40BED41A3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854606" y="575249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517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04712A-9BDA-C76B-CA4B-9C6EDE6B4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ART initiation</a:t>
            </a: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C26E12-3A11-F33A-1F80-B7342ED4D9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7697430"/>
              </p:ext>
            </p:extLst>
          </p:nvPr>
        </p:nvGraphicFramePr>
        <p:xfrm>
          <a:off x="640079" y="2733496"/>
          <a:ext cx="4368602" cy="37991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45468465-2CD1-D2E1-BF89-7B5902665A1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504" r="2057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3" name="Graphic 2" descr="Key with solid fill">
            <a:hlinkClick r:id="rId8" action="ppaction://hlinksldjump"/>
            <a:extLst>
              <a:ext uri="{FF2B5EF4-FFF2-40B4-BE49-F238E27FC236}">
                <a16:creationId xmlns:a16="http://schemas.microsoft.com/office/drawing/2014/main" id="{E3DBB450-E371-6BC3-BBFA-4F2039CAD0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078677" y="5943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989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Brain with a stethoscope">
            <a:extLst>
              <a:ext uri="{FF2B5EF4-FFF2-40B4-BE49-F238E27FC236}">
                <a16:creationId xmlns:a16="http://schemas.microsoft.com/office/drawing/2014/main" id="{709A5B39-EAFE-F327-372B-331C0F32C5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E8E99F-663C-BA34-04DF-05CAE98CB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83" y="0"/>
            <a:ext cx="5257800" cy="1899912"/>
          </a:xfrm>
        </p:spPr>
        <p:txBody>
          <a:bodyPr>
            <a:normAutofit/>
          </a:bodyPr>
          <a:lstStyle/>
          <a:p>
            <a:r>
              <a:rPr lang="en-US" sz="4000" dirty="0"/>
              <a:t>Cryptococcal meningitis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D784088C-4C01-4570-4A8A-8CA88B0FE2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7934241"/>
              </p:ext>
            </p:extLst>
          </p:nvPr>
        </p:nvGraphicFramePr>
        <p:xfrm>
          <a:off x="405114" y="1111169"/>
          <a:ext cx="4734046" cy="5544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Graphic 2" descr="Key with solid fill">
            <a:hlinkClick r:id="rId8" action="ppaction://hlinksldjump"/>
            <a:extLst>
              <a:ext uri="{FF2B5EF4-FFF2-40B4-BE49-F238E27FC236}">
                <a16:creationId xmlns:a16="http://schemas.microsoft.com/office/drawing/2014/main" id="{AFF7714C-39C4-FD15-52DD-2E31AC91AB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078677" y="5943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979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w the pathogen Mycobacterium tuberculosis secretes and trafficks its only  known exotoxin - News | UAB">
            <a:extLst>
              <a:ext uri="{FF2B5EF4-FFF2-40B4-BE49-F238E27FC236}">
                <a16:creationId xmlns:a16="http://schemas.microsoft.com/office/drawing/2014/main" id="{690AF6C8-0EFD-D1EF-C3EA-04BD48E4F6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5" b="332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Rectangle 1030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B88DA7-2F9F-F13A-667F-F21AA38A6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108" y="581241"/>
            <a:ext cx="6619811" cy="1344975"/>
          </a:xfrm>
        </p:spPr>
        <p:txBody>
          <a:bodyPr>
            <a:normAutofit/>
          </a:bodyPr>
          <a:lstStyle/>
          <a:p>
            <a:r>
              <a:rPr lang="en-US" sz="4000" dirty="0"/>
              <a:t>Tuberculosis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0164BFD-63B4-AD03-DEFF-4426B66413F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5096555"/>
              </p:ext>
            </p:extLst>
          </p:nvPr>
        </p:nvGraphicFramePr>
        <p:xfrm>
          <a:off x="594109" y="1576874"/>
          <a:ext cx="6619811" cy="4317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Graphic 2" descr="Key with solid fill">
            <a:hlinkClick r:id="rId8" action="ppaction://hlinksldjump"/>
            <a:extLst>
              <a:ext uri="{FF2B5EF4-FFF2-40B4-BE49-F238E27FC236}">
                <a16:creationId xmlns:a16="http://schemas.microsoft.com/office/drawing/2014/main" id="{B32D7E80-C33F-ADE8-7704-DAF25524CB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078677" y="5943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37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1620</TotalTime>
  <Words>2570</Words>
  <Application>Microsoft Office PowerPoint</Application>
  <PresentationFormat>Widescreen</PresentationFormat>
  <Paragraphs>337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Advanced HIV</vt:lpstr>
      <vt:lpstr>PowerPoint Presentation</vt:lpstr>
      <vt:lpstr>Quick Reference</vt:lpstr>
      <vt:lpstr>Definitions</vt:lpstr>
      <vt:lpstr>Screening for AHD</vt:lpstr>
      <vt:lpstr>Prophylaxis in AHD</vt:lpstr>
      <vt:lpstr>ART initiation</vt:lpstr>
      <vt:lpstr>Cryptococcal meningitis</vt:lpstr>
      <vt:lpstr>Tuberculosis</vt:lpstr>
      <vt:lpstr>Severe bacterial infections</vt:lpstr>
      <vt:lpstr>Respiratory Fungal Infections</vt:lpstr>
      <vt:lpstr>PowerPoint Presentation</vt:lpstr>
      <vt:lpstr>Malignancies</vt:lpstr>
      <vt:lpstr>Definitions</vt:lpstr>
      <vt:lpstr>WHO Staging</vt:lpstr>
      <vt:lpstr>PowerPoint Presentation</vt:lpstr>
      <vt:lpstr>Screening for Opportunistic Infections</vt:lpstr>
      <vt:lpstr>Screening for Opportunistic Infections</vt:lpstr>
      <vt:lpstr>Prophylaxis in AHD</vt:lpstr>
      <vt:lpstr>Initiation of ART</vt:lpstr>
      <vt:lpstr>ART Initiation Algorithm</vt:lpstr>
      <vt:lpstr>Cryptococcal Meningitis</vt:lpstr>
      <vt:lpstr>Cryptococcal meningitis treatment</vt:lpstr>
      <vt:lpstr>Other CNS infections</vt:lpstr>
      <vt:lpstr>Tuberculosis</vt:lpstr>
      <vt:lpstr>PowerPoint Presentation</vt:lpstr>
      <vt:lpstr>PowerPoint Presentation</vt:lpstr>
      <vt:lpstr>Respiratory fungal infections</vt:lpstr>
      <vt:lpstr>Oral/Esophagitis</vt:lpstr>
      <vt:lpstr>Acute diarrhea</vt:lpstr>
      <vt:lpstr>PowerPoint Presentation</vt:lpstr>
      <vt:lpstr>GI Opportunistic Infections</vt:lpstr>
      <vt:lpstr>Malignancies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Advanced HIV</dc:title>
  <dc:creator>Maurice Lee</dc:creator>
  <cp:lastModifiedBy>Maurice Lee</cp:lastModifiedBy>
  <cp:revision>80</cp:revision>
  <dcterms:created xsi:type="dcterms:W3CDTF">2022-10-28T10:38:29Z</dcterms:created>
  <dcterms:modified xsi:type="dcterms:W3CDTF">2023-06-12T09:31:41Z</dcterms:modified>
</cp:coreProperties>
</file>